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Lst>
  <p:notesMasterIdLst>
    <p:notesMasterId r:id="rId21"/>
  </p:notesMasterIdLst>
  <p:sldIdLst>
    <p:sldId id="281" r:id="rId3"/>
    <p:sldId id="282" r:id="rId4"/>
    <p:sldId id="283" r:id="rId5"/>
    <p:sldId id="263" r:id="rId6"/>
    <p:sldId id="288" r:id="rId7"/>
    <p:sldId id="264" r:id="rId8"/>
    <p:sldId id="265" r:id="rId9"/>
    <p:sldId id="266" r:id="rId10"/>
    <p:sldId id="267" r:id="rId11"/>
    <p:sldId id="268" r:id="rId12"/>
    <p:sldId id="269" r:id="rId13"/>
    <p:sldId id="270" r:id="rId14"/>
    <p:sldId id="284" r:id="rId15"/>
    <p:sldId id="285" r:id="rId16"/>
    <p:sldId id="286" r:id="rId17"/>
    <p:sldId id="273" r:id="rId18"/>
    <p:sldId id="287" r:id="rId19"/>
    <p:sldId id="277" r:id="rId20"/>
  </p:sldIdLst>
  <p:sldSz cx="9144000" cy="6858000" type="screen4x3"/>
  <p:notesSz cx="6858000" cy="9144000"/>
  <p:defaultTextStyle>
    <a:defPPr>
      <a:defRPr lang="zh-CN"/>
    </a:defPPr>
    <a:lvl1pPr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buFont typeface="Arial" pitchFamily="34" charset="0"/>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showPr>
  <p:clrMru>
    <a:srgbClr val="CC00CC"/>
    <a:srgbClr val="FF00FF"/>
    <a:srgbClr val="008080"/>
    <a:srgbClr val="FF6600"/>
    <a:srgbClr val="99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14"/>
      </p:cViewPr>
      <p:guideLst>
        <p:guide orient="horz" pos="2106"/>
        <p:guide pos="2832"/>
      </p:guideLst>
    </p:cSldViewPr>
  </p:slideViewPr>
  <p:notesTextViewPr>
    <p:cViewPr>
      <p:scale>
        <a:sx n="100" d="100"/>
        <a:sy n="100" d="100"/>
      </p:scale>
      <p:origin x="0" y="0"/>
    </p:cViewPr>
  </p:notesTextViewPr>
  <p:gridSpacing cx="71524813" cy="71524813"/>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5122" name="页眉占位符 1"/>
          <p:cNvSpPr>
            <a:spLocks noGrp="1" noChangeArrowheads="1"/>
          </p:cNvSpPr>
          <p:nvPr>
            <p:ph type="hdr" sz="quarter" idx="4294967295"/>
          </p:nvPr>
        </p:nvSpPr>
        <p:spPr bwMode="auto">
          <a:xfrm>
            <a:off x="0" y="0"/>
            <a:ext cx="2970213"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zh-CN" altLang="zh-CN"/>
          </a:p>
        </p:txBody>
      </p:sp>
      <p:sp>
        <p:nvSpPr>
          <p:cNvPr id="5123" name="日期占位符 2"/>
          <p:cNvSpPr>
            <a:spLocks noGrp="1" noChangeArrowheads="1"/>
          </p:cNvSpPr>
          <p:nvPr>
            <p:ph type="dt" idx="1"/>
          </p:nvPr>
        </p:nvSpPr>
        <p:spPr bwMode="auto">
          <a:xfrm>
            <a:off x="3883025" y="0"/>
            <a:ext cx="2973388"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a:lvl1pPr>
          </a:lstStyle>
          <a:p>
            <a:pPr>
              <a:defRPr/>
            </a:pPr>
            <a:fld id="{519A8694-6DD7-422E-8476-3812C116A8E4}" type="datetime1">
              <a:rPr lang="zh-CN" altLang="en-US"/>
              <a:pPr>
                <a:defRPr/>
              </a:pPr>
              <a:t>2014/9/11</a:t>
            </a:fld>
            <a:endParaRPr lang="zh-CN" altLang="en-US" sz="1200"/>
          </a:p>
        </p:txBody>
      </p:sp>
      <p:sp>
        <p:nvSpPr>
          <p:cNvPr id="33796" name="幻灯片图像占位符 3"/>
          <p:cNvSpPr>
            <a:spLocks noGrp="1" noRot="1" noChangeAspect="1" noChangeArrowheads="1"/>
          </p:cNvSpPr>
          <p:nvPr>
            <p:ph type="sldImg" idx="2"/>
          </p:nvPr>
        </p:nvSpPr>
        <p:spPr bwMode="auto">
          <a:xfrm>
            <a:off x="1143000" y="685800"/>
            <a:ext cx="4572000" cy="3429000"/>
          </a:xfrm>
          <a:prstGeom prst="rect">
            <a:avLst/>
          </a:prstGeom>
          <a:noFill/>
          <a:ln w="9525">
            <a:noFill/>
            <a:miter lim="800000"/>
            <a:headEnd/>
            <a:tailEnd/>
          </a:ln>
        </p:spPr>
      </p:sp>
      <p:sp>
        <p:nvSpPr>
          <p:cNvPr id="5125" name="备注占位符 4"/>
          <p:cNvSpPr>
            <a:spLocks noGrp="1" noRot="1" noChangeAspect="1" noChangeArrowheads="1"/>
          </p:cNvSpPr>
          <p:nvPr/>
        </p:nvSpPr>
        <p:spPr bwMode="auto">
          <a:xfrm>
            <a:off x="685800" y="4343400"/>
            <a:ext cx="5486400" cy="4114800"/>
          </a:xfrm>
          <a:prstGeom prst="rect">
            <a:avLst/>
          </a:prstGeom>
          <a:noFill/>
          <a:ln w="9525">
            <a:noFill/>
            <a:miter lim="800000"/>
            <a:headEnd/>
            <a:tailEnd/>
          </a:ln>
        </p:spPr>
        <p:txBody>
          <a:bodyPr anchor="ctr"/>
          <a:lstStyle/>
          <a:p>
            <a:pPr defTabSz="0" eaLnBrk="0" hangingPunct="0">
              <a:spcBef>
                <a:spcPct val="30000"/>
              </a:spcBef>
              <a:buFontTx/>
              <a:buNone/>
              <a:defRPr/>
            </a:pPr>
            <a:r>
              <a:rPr lang="zh-CN" sz="1200"/>
              <a:t>单击此处编辑母版文本样式</a:t>
            </a:r>
          </a:p>
          <a:p>
            <a:pPr defTabSz="0" eaLnBrk="0" hangingPunct="0">
              <a:spcBef>
                <a:spcPct val="30000"/>
              </a:spcBef>
              <a:buFontTx/>
              <a:buNone/>
              <a:defRPr/>
            </a:pPr>
            <a:r>
              <a:rPr lang="zh-CN" sz="1200"/>
              <a:t>第二级</a:t>
            </a:r>
          </a:p>
          <a:p>
            <a:pPr defTabSz="0" eaLnBrk="0" hangingPunct="0">
              <a:spcBef>
                <a:spcPct val="30000"/>
              </a:spcBef>
              <a:buFontTx/>
              <a:buNone/>
              <a:defRPr/>
            </a:pPr>
            <a:r>
              <a:rPr lang="zh-CN" sz="1200"/>
              <a:t>第三级</a:t>
            </a:r>
          </a:p>
          <a:p>
            <a:pPr defTabSz="0" eaLnBrk="0" hangingPunct="0">
              <a:spcBef>
                <a:spcPct val="30000"/>
              </a:spcBef>
              <a:buFontTx/>
              <a:buNone/>
              <a:defRPr/>
            </a:pPr>
            <a:r>
              <a:rPr lang="zh-CN" sz="1200"/>
              <a:t>第四级</a:t>
            </a:r>
          </a:p>
          <a:p>
            <a:pPr defTabSz="0" eaLnBrk="0" hangingPunct="0">
              <a:spcBef>
                <a:spcPct val="30000"/>
              </a:spcBef>
              <a:buFontTx/>
              <a:buNone/>
              <a:defRPr/>
            </a:pPr>
            <a:r>
              <a:rPr lang="zh-CN" sz="1200"/>
              <a:t>第五级</a:t>
            </a:r>
          </a:p>
        </p:txBody>
      </p:sp>
      <p:sp>
        <p:nvSpPr>
          <p:cNvPr id="5126" name="页脚占位符 5"/>
          <p:cNvSpPr>
            <a:spLocks noGrp="1" noChangeArrowheads="1"/>
          </p:cNvSpPr>
          <p:nvPr>
            <p:ph type="ftr" sz="quarter" idx="4"/>
          </p:nvPr>
        </p:nvSpPr>
        <p:spPr bwMode="auto">
          <a:xfrm>
            <a:off x="0" y="8685213"/>
            <a:ext cx="2970213"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zh-CN" altLang="zh-CN"/>
          </a:p>
        </p:txBody>
      </p:sp>
      <p:sp>
        <p:nvSpPr>
          <p:cNvPr id="5127" name="灯片编号占位符 6"/>
          <p:cNvSpPr>
            <a:spLocks noGrp="1" noChangeArrowheads="1"/>
          </p:cNvSpPr>
          <p:nvPr>
            <p:ph type="sldNum" sz="quarter" idx="5"/>
          </p:nvPr>
        </p:nvSpPr>
        <p:spPr bwMode="auto">
          <a:xfrm>
            <a:off x="3883025" y="8685213"/>
            <a:ext cx="2973388"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a:lvl1pPr>
          </a:lstStyle>
          <a:p>
            <a:pPr>
              <a:defRPr/>
            </a:pPr>
            <a:fld id="{CD4857ED-360D-41B0-A202-1236A2BE249C}" type="slidenum">
              <a:rPr lang="zh-CN" altLang="en-US"/>
              <a:pPr>
                <a:defRPr/>
              </a:pPr>
              <a:t>‹#›</a:t>
            </a:fld>
            <a:endParaRPr lang="zh-CN" altLang="en-US" sz="1200"/>
          </a:p>
        </p:txBody>
      </p:sp>
    </p:spTree>
  </p:cSld>
  <p:clrMap bg1="lt1" tx1="dk1" bg2="lt2" tx2="dk2" accent1="accent1" accent2="accent2" accent3="accent3" accent4="accent4" accent5="accent5" accent6="accent6" hlink="hlink" folHlink="folHlink"/>
  <p:hf hdr="0" ftr="0"/>
  <p:notesStyle>
    <a:lvl1pPr algn="l" defTabSz="0" rtl="0" eaLnBrk="0" fontAlgn="base" hangingPunct="0">
      <a:spcBef>
        <a:spcPct val="30000"/>
      </a:spcBef>
      <a:spcAft>
        <a:spcPct val="0"/>
      </a:spcAft>
      <a:defRPr sz="1200" kern="1200">
        <a:solidFill>
          <a:schemeClr val="tx1"/>
        </a:solidFill>
        <a:latin typeface="Arial" pitchFamily="34" charset="0"/>
        <a:ea typeface="+mn-ea"/>
        <a:cs typeface="+mn-cs"/>
      </a:defRPr>
    </a:lvl1pPr>
    <a:lvl2pPr algn="l" defTabSz="0" rtl="0" eaLnBrk="0" fontAlgn="base" hangingPunct="0">
      <a:spcBef>
        <a:spcPct val="30000"/>
      </a:spcBef>
      <a:spcAft>
        <a:spcPct val="0"/>
      </a:spcAft>
      <a:defRPr sz="1200" kern="1200">
        <a:solidFill>
          <a:schemeClr val="tx1"/>
        </a:solidFill>
        <a:latin typeface="Arial" pitchFamily="34" charset="0"/>
        <a:ea typeface="+mn-ea"/>
        <a:cs typeface="+mn-cs"/>
      </a:defRPr>
    </a:lvl2pPr>
    <a:lvl3pPr algn="l" defTabSz="0" rtl="0" eaLnBrk="0" fontAlgn="base" hangingPunct="0">
      <a:spcBef>
        <a:spcPct val="30000"/>
      </a:spcBef>
      <a:spcAft>
        <a:spcPct val="0"/>
      </a:spcAft>
      <a:defRPr sz="1200" kern="1200">
        <a:solidFill>
          <a:schemeClr val="tx1"/>
        </a:solidFill>
        <a:latin typeface="Arial" pitchFamily="34" charset="0"/>
        <a:ea typeface="+mn-ea"/>
        <a:cs typeface="+mn-cs"/>
      </a:defRPr>
    </a:lvl3pPr>
    <a:lvl4pPr algn="l" defTabSz="0" rtl="0" eaLnBrk="0" fontAlgn="base" hangingPunct="0">
      <a:spcBef>
        <a:spcPct val="30000"/>
      </a:spcBef>
      <a:spcAft>
        <a:spcPct val="0"/>
      </a:spcAft>
      <a:defRPr sz="1200" kern="1200">
        <a:solidFill>
          <a:schemeClr val="tx1"/>
        </a:solidFill>
        <a:latin typeface="Arial" pitchFamily="34" charset="0"/>
        <a:ea typeface="+mn-ea"/>
        <a:cs typeface="+mn-cs"/>
      </a:defRPr>
    </a:lvl4pPr>
    <a:lvl5pPr algn="l" defTabSz="0"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幻灯片图像占位符 1"/>
          <p:cNvSpPr>
            <a:spLocks noGrp="1" noRot="1" noChangeAspect="1" noTextEdit="1"/>
          </p:cNvSpPr>
          <p:nvPr>
            <p:ph type="sldImg"/>
          </p:nvPr>
        </p:nvSpPr>
        <p:spPr/>
      </p:sp>
      <p:sp>
        <p:nvSpPr>
          <p:cNvPr id="34819" name="备注占位符 2"/>
          <p:cNvSpPr>
            <a:spLocks noGrp="1"/>
          </p:cNvSpPr>
          <p:nvPr>
            <p:ph type="body" idx="1"/>
          </p:nvPr>
        </p:nvSpPr>
        <p:spPr bwMode="auto">
          <a:xfrm>
            <a:off x="685800" y="4343400"/>
            <a:ext cx="5486400" cy="4114800"/>
          </a:xfrm>
          <a:prstGeom prst="rect">
            <a:avLst/>
          </a:prstGeom>
          <a:noFill/>
          <a:ln>
            <a:miter lim="800000"/>
            <a:headEnd/>
            <a:tailEnd/>
          </a:ln>
        </p:spPr>
        <p:txBody>
          <a:bodyPr/>
          <a:lstStyle/>
          <a:p>
            <a:endParaRPr lang="zh-CN" altLang="en-US" smtClean="0"/>
          </a:p>
        </p:txBody>
      </p:sp>
      <p:sp>
        <p:nvSpPr>
          <p:cNvPr id="34820" name="日期占位符 3"/>
          <p:cNvSpPr>
            <a:spLocks noGrp="1"/>
          </p:cNvSpPr>
          <p:nvPr>
            <p:ph type="dt" sz="quarter" idx="1"/>
          </p:nvPr>
        </p:nvSpPr>
        <p:spPr>
          <a:noFill/>
        </p:spPr>
        <p:txBody>
          <a:bodyPr/>
          <a:lstStyle/>
          <a:p>
            <a:fld id="{D1A55759-4E3D-4CF7-ABD4-2CF91268D157}" type="datetime1">
              <a:rPr lang="zh-CN" altLang="en-US" smtClean="0"/>
              <a:pPr/>
              <a:t>2014/9/11</a:t>
            </a:fld>
            <a:endParaRPr lang="zh-CN" altLang="en-US" sz="1200" smtClean="0"/>
          </a:p>
        </p:txBody>
      </p:sp>
      <p:sp>
        <p:nvSpPr>
          <p:cNvPr id="34821" name="灯片编号占位符 4"/>
          <p:cNvSpPr>
            <a:spLocks noGrp="1"/>
          </p:cNvSpPr>
          <p:nvPr>
            <p:ph type="sldNum" sz="quarter" idx="5"/>
          </p:nvPr>
        </p:nvSpPr>
        <p:spPr>
          <a:noFill/>
        </p:spPr>
        <p:txBody>
          <a:bodyPr/>
          <a:lstStyle/>
          <a:p>
            <a:fld id="{FAE1BFDC-88D2-4F00-853E-8019DBAAF65C}" type="slidenum">
              <a:rPr lang="zh-CN" altLang="en-US" smtClean="0"/>
              <a:pPr/>
              <a:t>1</a:t>
            </a:fld>
            <a:endParaRPr lang="zh-CN" alt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endParaRPr lang="zh-CN" altLang="zh-CN"/>
          </a:p>
        </p:txBody>
      </p:sp>
      <p:sp>
        <p:nvSpPr>
          <p:cNvPr id="5" name="页脚占位符 4"/>
          <p:cNvSpPr>
            <a:spLocks noGrp="1"/>
          </p:cNvSpPr>
          <p:nvPr>
            <p:ph type="ftr" sz="quarter" idx="11"/>
          </p:nvPr>
        </p:nvSpPr>
        <p:spPr/>
        <p:txBody>
          <a:bodyPr/>
          <a:lstStyle>
            <a:lvl1pPr>
              <a:defRPr/>
            </a:lvl1pPr>
          </a:lstStyle>
          <a:p>
            <a:pPr>
              <a:defRPr/>
            </a:pPr>
            <a:endParaRPr lang="zh-CN" altLang="zh-CN"/>
          </a:p>
        </p:txBody>
      </p:sp>
      <p:sp>
        <p:nvSpPr>
          <p:cNvPr id="6" name="灯片编号占位符 5"/>
          <p:cNvSpPr>
            <a:spLocks noGrp="1"/>
          </p:cNvSpPr>
          <p:nvPr>
            <p:ph type="sldNum" sz="quarter" idx="12"/>
          </p:nvPr>
        </p:nvSpPr>
        <p:spPr/>
        <p:txBody>
          <a:bodyPr/>
          <a:lstStyle>
            <a:lvl1pPr>
              <a:defRPr/>
            </a:lvl1pPr>
          </a:lstStyle>
          <a:p>
            <a:pPr>
              <a:defRPr/>
            </a:pPr>
            <a:fld id="{E243578A-1CBA-45D6-AAC5-648AB43E57AD}" type="slidenum">
              <a:rPr lang="zh-CN" altLang="en-US"/>
              <a:pPr>
                <a:defRPr/>
              </a:pPr>
              <a:t>‹#›</a:t>
            </a:fld>
            <a:endParaRPr lang="zh-CN" altLang="en-US" sz="1800">
              <a:solidFill>
                <a:srgbClr val="000000"/>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endParaRPr lang="zh-CN" altLang="zh-CN"/>
          </a:p>
        </p:txBody>
      </p:sp>
      <p:sp>
        <p:nvSpPr>
          <p:cNvPr id="5" name="页脚占位符 4"/>
          <p:cNvSpPr>
            <a:spLocks noGrp="1"/>
          </p:cNvSpPr>
          <p:nvPr>
            <p:ph type="ftr" sz="quarter" idx="11"/>
          </p:nvPr>
        </p:nvSpPr>
        <p:spPr/>
        <p:txBody>
          <a:bodyPr/>
          <a:lstStyle>
            <a:lvl1pPr>
              <a:defRPr/>
            </a:lvl1pPr>
          </a:lstStyle>
          <a:p>
            <a:pPr>
              <a:defRPr/>
            </a:pPr>
            <a:endParaRPr lang="zh-CN" altLang="zh-CN"/>
          </a:p>
        </p:txBody>
      </p:sp>
      <p:sp>
        <p:nvSpPr>
          <p:cNvPr id="6" name="灯片编号占位符 5"/>
          <p:cNvSpPr>
            <a:spLocks noGrp="1"/>
          </p:cNvSpPr>
          <p:nvPr>
            <p:ph type="sldNum" sz="quarter" idx="12"/>
          </p:nvPr>
        </p:nvSpPr>
        <p:spPr/>
        <p:txBody>
          <a:bodyPr/>
          <a:lstStyle>
            <a:lvl1pPr>
              <a:defRPr/>
            </a:lvl1pPr>
          </a:lstStyle>
          <a:p>
            <a:pPr>
              <a:defRPr/>
            </a:pPr>
            <a:fld id="{4A50FB3A-143B-4897-9256-FC82936C67C8}" type="slidenum">
              <a:rPr lang="zh-CN" altLang="en-US"/>
              <a:pPr>
                <a:defRPr/>
              </a:pPr>
              <a:t>‹#›</a:t>
            </a:fld>
            <a:endParaRPr lang="zh-CN" altLang="en-US" sz="1800">
              <a:solidFill>
                <a:srgbClr val="000000"/>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67488" y="776288"/>
            <a:ext cx="2057400" cy="538956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95288" y="776288"/>
            <a:ext cx="6019800" cy="5389562"/>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endParaRPr lang="zh-CN" altLang="zh-CN"/>
          </a:p>
        </p:txBody>
      </p:sp>
      <p:sp>
        <p:nvSpPr>
          <p:cNvPr id="5" name="页脚占位符 4"/>
          <p:cNvSpPr>
            <a:spLocks noGrp="1"/>
          </p:cNvSpPr>
          <p:nvPr>
            <p:ph type="ftr" sz="quarter" idx="11"/>
          </p:nvPr>
        </p:nvSpPr>
        <p:spPr/>
        <p:txBody>
          <a:bodyPr/>
          <a:lstStyle>
            <a:lvl1pPr>
              <a:defRPr/>
            </a:lvl1pPr>
          </a:lstStyle>
          <a:p>
            <a:pPr>
              <a:defRPr/>
            </a:pPr>
            <a:endParaRPr lang="zh-CN" altLang="zh-CN"/>
          </a:p>
        </p:txBody>
      </p:sp>
      <p:sp>
        <p:nvSpPr>
          <p:cNvPr id="6" name="灯片编号占位符 5"/>
          <p:cNvSpPr>
            <a:spLocks noGrp="1"/>
          </p:cNvSpPr>
          <p:nvPr>
            <p:ph type="sldNum" sz="quarter" idx="12"/>
          </p:nvPr>
        </p:nvSpPr>
        <p:spPr/>
        <p:txBody>
          <a:bodyPr/>
          <a:lstStyle>
            <a:lvl1pPr>
              <a:defRPr/>
            </a:lvl1pPr>
          </a:lstStyle>
          <a:p>
            <a:pPr>
              <a:defRPr/>
            </a:pPr>
            <a:fld id="{D98FF275-504F-4E96-9E6F-49FFE8B5FB9B}" type="slidenum">
              <a:rPr lang="zh-CN" altLang="en-US"/>
              <a:pPr>
                <a:defRPr/>
              </a:pPr>
              <a:t>‹#›</a:t>
            </a:fld>
            <a:endParaRPr lang="zh-CN" altLang="en-US" sz="1800">
              <a:solidFill>
                <a:srgbClr val="000000"/>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bwMode="auto">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 name="未知"/>
          <p:cNvSpPr>
            <a:spLocks/>
          </p:cNvSpPr>
          <p:nvPr/>
        </p:nvSpPr>
        <p:spPr bwMode="auto">
          <a:xfrm>
            <a:off x="-7938" y="1447800"/>
            <a:ext cx="9163051" cy="3832225"/>
          </a:xfrm>
          <a:custGeom>
            <a:avLst/>
            <a:gdLst/>
            <a:ahLst/>
            <a:cxnLst>
              <a:cxn ang="0">
                <a:pos x="12" y="124"/>
              </a:cxn>
              <a:cxn ang="0">
                <a:pos x="1381" y="12"/>
              </a:cxn>
              <a:cxn ang="0">
                <a:pos x="4064" y="581"/>
              </a:cxn>
              <a:cxn ang="0">
                <a:pos x="5773" y="118"/>
              </a:cxn>
              <a:cxn ang="0">
                <a:pos x="5766" y="2151"/>
              </a:cxn>
              <a:cxn ang="0">
                <a:pos x="3966" y="2263"/>
              </a:cxn>
              <a:cxn ang="0">
                <a:pos x="1963" y="1897"/>
              </a:cxn>
              <a:cxn ang="0">
                <a:pos x="6" y="2407"/>
              </a:cxn>
              <a:cxn ang="0">
                <a:pos x="12" y="124"/>
              </a:cxn>
            </a:cxnLst>
            <a:rect l="0" t="0" r="r" b="b"/>
            <a:pathLst>
              <a:path w="5773" h="2414">
                <a:moveTo>
                  <a:pt x="12" y="124"/>
                </a:moveTo>
                <a:cubicBezTo>
                  <a:pt x="150" y="76"/>
                  <a:pt x="581" y="0"/>
                  <a:pt x="1381" y="12"/>
                </a:cubicBezTo>
                <a:cubicBezTo>
                  <a:pt x="2181" y="23"/>
                  <a:pt x="3370" y="437"/>
                  <a:pt x="4064" y="581"/>
                </a:cubicBezTo>
                <a:cubicBezTo>
                  <a:pt x="4758" y="725"/>
                  <a:pt x="5635" y="219"/>
                  <a:pt x="5773" y="118"/>
                </a:cubicBezTo>
                <a:lnTo>
                  <a:pt x="5766" y="2151"/>
                </a:lnTo>
                <a:cubicBezTo>
                  <a:pt x="4994" y="2407"/>
                  <a:pt x="4326" y="2311"/>
                  <a:pt x="3966" y="2263"/>
                </a:cubicBezTo>
                <a:cubicBezTo>
                  <a:pt x="3606" y="2215"/>
                  <a:pt x="2715" y="1873"/>
                  <a:pt x="1963" y="1897"/>
                </a:cubicBezTo>
                <a:cubicBezTo>
                  <a:pt x="1305" y="1893"/>
                  <a:pt x="0" y="2402"/>
                  <a:pt x="6" y="2407"/>
                </a:cubicBezTo>
                <a:cubicBezTo>
                  <a:pt x="12" y="2414"/>
                  <a:pt x="12" y="568"/>
                  <a:pt x="12" y="124"/>
                </a:cubicBezTo>
                <a:close/>
              </a:path>
            </a:pathLst>
          </a:custGeom>
          <a:solidFill>
            <a:schemeClr val="accent1">
              <a:alpha val="40999"/>
            </a:schemeClr>
          </a:solidFill>
          <a:ln w="9525">
            <a:noFill/>
            <a:round/>
            <a:headEnd/>
            <a:tailEnd/>
          </a:ln>
          <a:effectLst/>
        </p:spPr>
        <p:txBody>
          <a:bodyPr/>
          <a:lstStyle/>
          <a:p>
            <a:pPr>
              <a:defRPr/>
            </a:pPr>
            <a:endParaRPr lang="zh-CN" altLang="en-US"/>
          </a:p>
        </p:txBody>
      </p:sp>
      <p:sp>
        <p:nvSpPr>
          <p:cNvPr id="5" name="未知"/>
          <p:cNvSpPr>
            <a:spLocks/>
          </p:cNvSpPr>
          <p:nvPr/>
        </p:nvSpPr>
        <p:spPr bwMode="auto">
          <a:xfrm>
            <a:off x="-7938" y="1730375"/>
            <a:ext cx="9148763" cy="3265488"/>
          </a:xfrm>
          <a:custGeom>
            <a:avLst/>
            <a:gdLst/>
            <a:ahLst/>
            <a:cxnLst>
              <a:cxn ang="0">
                <a:pos x="6" y="272"/>
              </a:cxn>
              <a:cxn ang="0">
                <a:pos x="1453" y="10"/>
              </a:cxn>
              <a:cxn ang="0">
                <a:pos x="4182" y="482"/>
              </a:cxn>
              <a:cxn ang="0">
                <a:pos x="5764" y="154"/>
              </a:cxn>
              <a:cxn ang="0">
                <a:pos x="5764" y="1806"/>
              </a:cxn>
              <a:cxn ang="0">
                <a:pos x="4005" y="1994"/>
              </a:cxn>
              <a:cxn ang="0">
                <a:pos x="1891" y="1522"/>
              </a:cxn>
              <a:cxn ang="0">
                <a:pos x="6" y="1967"/>
              </a:cxn>
              <a:cxn ang="0">
                <a:pos x="6" y="272"/>
              </a:cxn>
            </a:cxnLst>
            <a:rect l="0" t="0" r="r" b="b"/>
            <a:pathLst>
              <a:path w="5764" h="2057">
                <a:moveTo>
                  <a:pt x="6" y="272"/>
                </a:moveTo>
                <a:cubicBezTo>
                  <a:pt x="144" y="233"/>
                  <a:pt x="656" y="0"/>
                  <a:pt x="1453" y="10"/>
                </a:cubicBezTo>
                <a:cubicBezTo>
                  <a:pt x="2250" y="20"/>
                  <a:pt x="3475" y="403"/>
                  <a:pt x="4182" y="482"/>
                </a:cubicBezTo>
                <a:cubicBezTo>
                  <a:pt x="4890" y="561"/>
                  <a:pt x="5626" y="237"/>
                  <a:pt x="5764" y="154"/>
                </a:cubicBezTo>
                <a:lnTo>
                  <a:pt x="5764" y="1806"/>
                </a:lnTo>
                <a:cubicBezTo>
                  <a:pt x="4919" y="2052"/>
                  <a:pt x="4485" y="2057"/>
                  <a:pt x="4005" y="1994"/>
                </a:cubicBezTo>
                <a:cubicBezTo>
                  <a:pt x="3526" y="1929"/>
                  <a:pt x="2640" y="1502"/>
                  <a:pt x="1891" y="1522"/>
                </a:cubicBezTo>
                <a:cubicBezTo>
                  <a:pt x="1234" y="1519"/>
                  <a:pt x="0" y="1962"/>
                  <a:pt x="6" y="1967"/>
                </a:cubicBezTo>
                <a:cubicBezTo>
                  <a:pt x="12" y="1972"/>
                  <a:pt x="6" y="641"/>
                  <a:pt x="6" y="272"/>
                </a:cubicBezTo>
                <a:close/>
              </a:path>
            </a:pathLst>
          </a:custGeom>
          <a:solidFill>
            <a:schemeClr val="accent1"/>
          </a:solidFill>
          <a:ln w="9525">
            <a:noFill/>
            <a:round/>
            <a:headEnd/>
            <a:tailEnd/>
          </a:ln>
          <a:effectLst/>
        </p:spPr>
        <p:txBody>
          <a:bodyPr/>
          <a:lstStyle/>
          <a:p>
            <a:pPr>
              <a:defRPr/>
            </a:pPr>
            <a:endParaRPr lang="zh-CN" altLang="en-US"/>
          </a:p>
        </p:txBody>
      </p:sp>
      <p:grpSp>
        <p:nvGrpSpPr>
          <p:cNvPr id="6" name="Group 4"/>
          <p:cNvGrpSpPr>
            <a:grpSpLocks/>
          </p:cNvGrpSpPr>
          <p:nvPr/>
        </p:nvGrpSpPr>
        <p:grpSpPr bwMode="auto">
          <a:xfrm>
            <a:off x="7086600" y="1947863"/>
            <a:ext cx="533400" cy="533400"/>
            <a:chOff x="0" y="0"/>
            <a:chExt cx="288" cy="288"/>
          </a:xfrm>
        </p:grpSpPr>
        <p:sp>
          <p:nvSpPr>
            <p:cNvPr id="7" name="Oval 5"/>
            <p:cNvSpPr>
              <a:spLocks noChangeArrowheads="1"/>
            </p:cNvSpPr>
            <p:nvPr userDrawn="1"/>
          </p:nvSpPr>
          <p:spPr bwMode="auto">
            <a:xfrm>
              <a:off x="0" y="0"/>
              <a:ext cx="288" cy="288"/>
            </a:xfrm>
            <a:prstGeom prst="ellipse">
              <a:avLst/>
            </a:prstGeom>
            <a:gradFill rotWithShape="1">
              <a:gsLst>
                <a:gs pos="0">
                  <a:schemeClr val="tx2">
                    <a:gamma/>
                    <a:tint val="25490"/>
                    <a:invGamma/>
                  </a:schemeClr>
                </a:gs>
                <a:gs pos="100000">
                  <a:schemeClr val="tx2">
                    <a:alpha val="31000"/>
                  </a:schemeClr>
                </a:gs>
              </a:gsLst>
              <a:path path="shape">
                <a:fillToRect l="50000" t="50000" r="50000" b="50000"/>
              </a:path>
            </a:gradFill>
            <a:ln w="9525">
              <a:noFill/>
              <a:round/>
              <a:headEnd/>
              <a:tailEnd/>
            </a:ln>
            <a:effectLst/>
          </p:spPr>
          <p:txBody>
            <a:bodyPr wrap="none" anchor="ctr"/>
            <a:lstStyle/>
            <a:p>
              <a:pPr>
                <a:defRPr/>
              </a:pPr>
              <a:endParaRPr lang="zh-CN" altLang="en-US"/>
            </a:p>
          </p:txBody>
        </p:sp>
        <p:sp>
          <p:nvSpPr>
            <p:cNvPr id="8" name="Oval 6"/>
            <p:cNvSpPr>
              <a:spLocks noChangeArrowheads="1"/>
            </p:cNvSpPr>
            <p:nvPr userDrawn="1"/>
          </p:nvSpPr>
          <p:spPr bwMode="auto">
            <a:xfrm>
              <a:off x="0" y="0"/>
              <a:ext cx="192" cy="192"/>
            </a:xfrm>
            <a:prstGeom prst="ellipse">
              <a:avLst/>
            </a:prstGeom>
            <a:gradFill rotWithShape="1">
              <a:gsLst>
                <a:gs pos="0">
                  <a:schemeClr val="bg1"/>
                </a:gs>
                <a:gs pos="100000">
                  <a:schemeClr val="bg1">
                    <a:gamma/>
                    <a:tint val="34902"/>
                    <a:invGamma/>
                    <a:alpha val="0"/>
                  </a:schemeClr>
                </a:gs>
              </a:gsLst>
              <a:path path="shape">
                <a:fillToRect l="50000" t="50000" r="50000" b="50000"/>
              </a:path>
            </a:gradFill>
            <a:ln w="9525">
              <a:noFill/>
              <a:round/>
              <a:headEnd/>
              <a:tailEnd/>
            </a:ln>
            <a:effectLst/>
          </p:spPr>
          <p:txBody>
            <a:bodyPr wrap="none" anchor="ctr"/>
            <a:lstStyle/>
            <a:p>
              <a:pPr>
                <a:defRPr/>
              </a:pPr>
              <a:endParaRPr lang="zh-CN" altLang="en-US"/>
            </a:p>
          </p:txBody>
        </p:sp>
      </p:grpSp>
      <p:grpSp>
        <p:nvGrpSpPr>
          <p:cNvPr id="9" name="Group 7"/>
          <p:cNvGrpSpPr>
            <a:grpSpLocks/>
          </p:cNvGrpSpPr>
          <p:nvPr/>
        </p:nvGrpSpPr>
        <p:grpSpPr bwMode="auto">
          <a:xfrm>
            <a:off x="7620000" y="1371600"/>
            <a:ext cx="914400" cy="914400"/>
            <a:chOff x="0" y="0"/>
            <a:chExt cx="576" cy="576"/>
          </a:xfrm>
        </p:grpSpPr>
        <p:sp>
          <p:nvSpPr>
            <p:cNvPr id="10" name="Oval 8"/>
            <p:cNvSpPr>
              <a:spLocks noChangeArrowheads="1"/>
            </p:cNvSpPr>
            <p:nvPr userDrawn="1"/>
          </p:nvSpPr>
          <p:spPr bwMode="auto">
            <a:xfrm>
              <a:off x="0" y="0"/>
              <a:ext cx="576" cy="576"/>
            </a:xfrm>
            <a:prstGeom prst="ellipse">
              <a:avLst/>
            </a:prstGeom>
            <a:solidFill>
              <a:schemeClr val="accent1">
                <a:alpha val="53000"/>
              </a:schemeClr>
            </a:solidFill>
            <a:ln w="9525">
              <a:noFill/>
              <a:round/>
              <a:headEnd/>
              <a:tailEnd/>
            </a:ln>
            <a:effectLst/>
          </p:spPr>
          <p:txBody>
            <a:bodyPr wrap="none" anchor="ctr"/>
            <a:lstStyle/>
            <a:p>
              <a:pPr>
                <a:defRPr/>
              </a:pPr>
              <a:endParaRPr lang="zh-CN" altLang="en-US"/>
            </a:p>
          </p:txBody>
        </p:sp>
        <p:sp>
          <p:nvSpPr>
            <p:cNvPr id="11" name="Oval 9"/>
            <p:cNvSpPr>
              <a:spLocks noChangeArrowheads="1"/>
            </p:cNvSpPr>
            <p:nvPr userDrawn="1"/>
          </p:nvSpPr>
          <p:spPr bwMode="auto">
            <a:xfrm>
              <a:off x="0" y="96"/>
              <a:ext cx="480" cy="384"/>
            </a:xfrm>
            <a:prstGeom prst="ellipse">
              <a:avLst/>
            </a:prstGeom>
            <a:gradFill rotWithShape="1">
              <a:gsLst>
                <a:gs pos="0">
                  <a:schemeClr val="bg1"/>
                </a:gs>
                <a:gs pos="100000">
                  <a:schemeClr val="bg1">
                    <a:gamma/>
                    <a:tint val="34902"/>
                    <a:invGamma/>
                    <a:alpha val="0"/>
                  </a:schemeClr>
                </a:gs>
              </a:gsLst>
              <a:path path="shape">
                <a:fillToRect l="50000" t="50000" r="50000" b="50000"/>
              </a:path>
            </a:gradFill>
            <a:ln w="9525">
              <a:noFill/>
              <a:round/>
              <a:headEnd/>
              <a:tailEnd/>
            </a:ln>
            <a:effectLst/>
          </p:spPr>
          <p:txBody>
            <a:bodyPr wrap="none" anchor="ctr"/>
            <a:lstStyle/>
            <a:p>
              <a:pPr>
                <a:defRPr/>
              </a:pPr>
              <a:endParaRPr lang="zh-CN" altLang="en-US"/>
            </a:p>
          </p:txBody>
        </p:sp>
      </p:grpSp>
      <p:grpSp>
        <p:nvGrpSpPr>
          <p:cNvPr id="12" name="Group 10"/>
          <p:cNvGrpSpPr>
            <a:grpSpLocks/>
          </p:cNvGrpSpPr>
          <p:nvPr/>
        </p:nvGrpSpPr>
        <p:grpSpPr bwMode="auto">
          <a:xfrm>
            <a:off x="304800" y="3429000"/>
            <a:ext cx="1295400" cy="1371600"/>
            <a:chOff x="0" y="0"/>
            <a:chExt cx="576" cy="576"/>
          </a:xfrm>
        </p:grpSpPr>
        <p:sp>
          <p:nvSpPr>
            <p:cNvPr id="13" name="Oval 11"/>
            <p:cNvSpPr>
              <a:spLocks noChangeArrowheads="1"/>
            </p:cNvSpPr>
            <p:nvPr userDrawn="1"/>
          </p:nvSpPr>
          <p:spPr bwMode="auto">
            <a:xfrm>
              <a:off x="0" y="0"/>
              <a:ext cx="576" cy="576"/>
            </a:xfrm>
            <a:prstGeom prst="ellipse">
              <a:avLst/>
            </a:prstGeom>
            <a:solidFill>
              <a:schemeClr val="tx2">
                <a:alpha val="53000"/>
              </a:schemeClr>
            </a:solidFill>
            <a:ln w="9525">
              <a:noFill/>
              <a:round/>
              <a:headEnd/>
              <a:tailEnd/>
            </a:ln>
            <a:effectLst/>
          </p:spPr>
          <p:txBody>
            <a:bodyPr wrap="none" anchor="ctr"/>
            <a:lstStyle/>
            <a:p>
              <a:pPr>
                <a:defRPr/>
              </a:pPr>
              <a:endParaRPr lang="zh-CN" altLang="en-US"/>
            </a:p>
          </p:txBody>
        </p:sp>
        <p:sp>
          <p:nvSpPr>
            <p:cNvPr id="14" name="Oval 12"/>
            <p:cNvSpPr>
              <a:spLocks noChangeArrowheads="1"/>
            </p:cNvSpPr>
            <p:nvPr userDrawn="1"/>
          </p:nvSpPr>
          <p:spPr bwMode="auto">
            <a:xfrm>
              <a:off x="0" y="96"/>
              <a:ext cx="480" cy="384"/>
            </a:xfrm>
            <a:prstGeom prst="ellipse">
              <a:avLst/>
            </a:prstGeom>
            <a:gradFill rotWithShape="1">
              <a:gsLst>
                <a:gs pos="0">
                  <a:schemeClr val="bg1"/>
                </a:gs>
                <a:gs pos="100000">
                  <a:schemeClr val="bg1">
                    <a:gamma/>
                    <a:tint val="34902"/>
                    <a:invGamma/>
                    <a:alpha val="0"/>
                  </a:schemeClr>
                </a:gs>
              </a:gsLst>
              <a:path path="shape">
                <a:fillToRect l="50000" t="50000" r="50000" b="50000"/>
              </a:path>
            </a:gradFill>
            <a:ln w="9525">
              <a:noFill/>
              <a:round/>
              <a:headEnd/>
              <a:tailEnd/>
            </a:ln>
            <a:effectLst/>
          </p:spPr>
          <p:txBody>
            <a:bodyPr wrap="none" anchor="ctr"/>
            <a:lstStyle/>
            <a:p>
              <a:pPr>
                <a:defRPr/>
              </a:pPr>
              <a:endParaRPr lang="zh-CN" altLang="en-US"/>
            </a:p>
          </p:txBody>
        </p:sp>
      </p:grpSp>
      <p:grpSp>
        <p:nvGrpSpPr>
          <p:cNvPr id="15" name="Group 16"/>
          <p:cNvGrpSpPr>
            <a:grpSpLocks/>
          </p:cNvGrpSpPr>
          <p:nvPr/>
        </p:nvGrpSpPr>
        <p:grpSpPr bwMode="auto">
          <a:xfrm>
            <a:off x="228600" y="304800"/>
            <a:ext cx="1079500" cy="633413"/>
            <a:chOff x="0" y="0"/>
            <a:chExt cx="680" cy="399"/>
          </a:xfrm>
        </p:grpSpPr>
        <p:sp>
          <p:nvSpPr>
            <p:cNvPr id="16" name="Text Box 17"/>
            <p:cNvSpPr txBox="1">
              <a:spLocks noChangeArrowheads="1"/>
            </p:cNvSpPr>
            <p:nvPr/>
          </p:nvSpPr>
          <p:spPr bwMode="auto">
            <a:xfrm>
              <a:off x="0" y="111"/>
              <a:ext cx="680" cy="288"/>
            </a:xfrm>
            <a:prstGeom prst="rect">
              <a:avLst/>
            </a:prstGeom>
            <a:noFill/>
            <a:ln w="9525">
              <a:noFill/>
              <a:miter lim="800000"/>
              <a:headEnd/>
              <a:tailEnd/>
            </a:ln>
            <a:effectLst/>
          </p:spPr>
          <p:txBody>
            <a:bodyPr>
              <a:spAutoFit/>
            </a:bodyPr>
            <a:lstStyle/>
            <a:p>
              <a:pPr>
                <a:defRPr/>
              </a:pPr>
              <a:r>
                <a:rPr lang="zh-CN" altLang="zh-CN" sz="2400" b="1">
                  <a:solidFill>
                    <a:schemeClr val="tx2"/>
                  </a:solidFill>
                </a:rPr>
                <a:t>LOGO</a:t>
              </a:r>
            </a:p>
          </p:txBody>
        </p:sp>
        <p:sp>
          <p:nvSpPr>
            <p:cNvPr id="17" name="AutoShape 18"/>
            <p:cNvSpPr>
              <a:spLocks noChangeArrowheads="1"/>
            </p:cNvSpPr>
            <p:nvPr/>
          </p:nvSpPr>
          <p:spPr bwMode="auto">
            <a:xfrm rot="5400000">
              <a:off x="248" y="-185"/>
              <a:ext cx="172" cy="542"/>
            </a:xfrm>
            <a:prstGeom prst="moon">
              <a:avLst>
                <a:gd name="adj" fmla="val 21208"/>
              </a:avLst>
            </a:prstGeom>
            <a:solidFill>
              <a:schemeClr val="accent1"/>
            </a:solidFill>
            <a:ln w="9525">
              <a:noFill/>
              <a:miter lim="800000"/>
              <a:headEnd/>
              <a:tailEnd/>
            </a:ln>
            <a:effectLst/>
          </p:spPr>
          <p:txBody>
            <a:bodyPr wrap="none" anchor="ctr"/>
            <a:lstStyle/>
            <a:p>
              <a:pPr>
                <a:defRPr/>
              </a:pPr>
              <a:endParaRPr lang="zh-CN" altLang="en-US"/>
            </a:p>
          </p:txBody>
        </p:sp>
      </p:grpSp>
      <p:sp>
        <p:nvSpPr>
          <p:cNvPr id="3091" name="Rectangle 19"/>
          <p:cNvSpPr>
            <a:spLocks noGrp="1" noChangeArrowheads="1"/>
          </p:cNvSpPr>
          <p:nvPr>
            <p:ph type="ctrTitle"/>
          </p:nvPr>
        </p:nvSpPr>
        <p:spPr>
          <a:xfrm>
            <a:off x="1143000" y="2590800"/>
            <a:ext cx="7086600" cy="1012825"/>
          </a:xfrm>
          <a:effectLst>
            <a:outerShdw dist="53882" dir="2700000" algn="ctr" rotWithShape="0">
              <a:schemeClr val="tx1"/>
            </a:outerShdw>
          </a:effectLst>
        </p:spPr>
        <p:txBody>
          <a:bodyPr/>
          <a:lstStyle>
            <a:lvl1pPr>
              <a:defRPr sz="4800"/>
            </a:lvl1pPr>
          </a:lstStyle>
          <a:p>
            <a:r>
              <a:rPr lang="zh-CN" altLang="zh-CN"/>
              <a:t>Click to edit Master title style</a:t>
            </a:r>
          </a:p>
        </p:txBody>
      </p:sp>
      <p:sp>
        <p:nvSpPr>
          <p:cNvPr id="3092" name="Rectangle 20"/>
          <p:cNvSpPr>
            <a:spLocks noGrp="1" noChangeArrowheads="1"/>
          </p:cNvSpPr>
          <p:nvPr>
            <p:ph type="subTitle" idx="1"/>
          </p:nvPr>
        </p:nvSpPr>
        <p:spPr>
          <a:xfrm>
            <a:off x="1295400" y="3581400"/>
            <a:ext cx="6705600" cy="381000"/>
          </a:xfrm>
        </p:spPr>
        <p:txBody>
          <a:bodyPr/>
          <a:lstStyle>
            <a:lvl1pPr marL="0" indent="0" algn="ctr">
              <a:buFont typeface="Wingdings" pitchFamily="2" charset="2"/>
              <a:buNone/>
              <a:defRPr sz="2000"/>
            </a:lvl1pPr>
          </a:lstStyle>
          <a:p>
            <a:r>
              <a:rPr lang="zh-CN" altLang="zh-CN"/>
              <a:t>Click to edit Master subtitle style</a:t>
            </a:r>
          </a:p>
        </p:txBody>
      </p:sp>
      <p:sp>
        <p:nvSpPr>
          <p:cNvPr id="18" name="Rectangle 13"/>
          <p:cNvSpPr>
            <a:spLocks noGrp="1" noChangeArrowheads="1"/>
          </p:cNvSpPr>
          <p:nvPr>
            <p:ph type="dt" sz="half" idx="10"/>
          </p:nvPr>
        </p:nvSpPr>
        <p:spPr>
          <a:xfrm>
            <a:off x="457200" y="6477000"/>
            <a:ext cx="2133600" cy="244475"/>
          </a:xfrm>
        </p:spPr>
        <p:txBody>
          <a:bodyPr/>
          <a:lstStyle>
            <a:lvl1pPr>
              <a:defRPr sz="1200"/>
            </a:lvl1pPr>
          </a:lstStyle>
          <a:p>
            <a:pPr>
              <a:defRPr/>
            </a:pPr>
            <a:endParaRPr lang="zh-CN" altLang="zh-CN"/>
          </a:p>
        </p:txBody>
      </p:sp>
      <p:sp>
        <p:nvSpPr>
          <p:cNvPr id="19" name="Rectangle 14"/>
          <p:cNvSpPr>
            <a:spLocks noGrp="1" noChangeArrowheads="1"/>
          </p:cNvSpPr>
          <p:nvPr>
            <p:ph type="ftr" sz="quarter" idx="11"/>
          </p:nvPr>
        </p:nvSpPr>
        <p:spPr>
          <a:xfrm>
            <a:off x="3124200" y="6477000"/>
            <a:ext cx="2895600" cy="244475"/>
          </a:xfrm>
        </p:spPr>
        <p:txBody>
          <a:bodyPr/>
          <a:lstStyle>
            <a:lvl1pPr>
              <a:defRPr sz="1200"/>
            </a:lvl1pPr>
          </a:lstStyle>
          <a:p>
            <a:pPr>
              <a:defRPr/>
            </a:pPr>
            <a:endParaRPr lang="zh-CN" altLang="zh-CN"/>
          </a:p>
        </p:txBody>
      </p:sp>
      <p:sp>
        <p:nvSpPr>
          <p:cNvPr id="20" name="Rectangle 15"/>
          <p:cNvSpPr>
            <a:spLocks noGrp="1" noChangeArrowheads="1"/>
          </p:cNvSpPr>
          <p:nvPr>
            <p:ph type="sldNum" sz="quarter" idx="12"/>
          </p:nvPr>
        </p:nvSpPr>
        <p:spPr>
          <a:xfrm>
            <a:off x="6553200" y="6477000"/>
            <a:ext cx="2133600" cy="244475"/>
          </a:xfrm>
        </p:spPr>
        <p:txBody>
          <a:bodyPr/>
          <a:lstStyle>
            <a:lvl1pPr>
              <a:defRPr sz="1200"/>
            </a:lvl1pPr>
          </a:lstStyle>
          <a:p>
            <a:pPr>
              <a:defRPr/>
            </a:pPr>
            <a:fld id="{EC093D3D-4A28-4642-B9E8-F6C71F31A4C7}" type="slidenum">
              <a:rPr lang="zh-CN" altLang="zh-CN"/>
              <a:pPr>
                <a:defRPr/>
              </a:pPr>
              <a:t>‹#›</a:t>
            </a:fld>
            <a:endParaRPr lang="zh-CN"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15"/>
          <p:cNvSpPr>
            <a:spLocks noGrp="1" noChangeArrowheads="1"/>
          </p:cNvSpPr>
          <p:nvPr>
            <p:ph type="dt" sz="half" idx="10"/>
          </p:nvPr>
        </p:nvSpPr>
        <p:spPr>
          <a:ln/>
        </p:spPr>
        <p:txBody>
          <a:bodyPr/>
          <a:lstStyle>
            <a:lvl1pPr>
              <a:defRPr/>
            </a:lvl1pPr>
          </a:lstStyle>
          <a:p>
            <a:pPr>
              <a:defRPr/>
            </a:pPr>
            <a:endParaRPr lang="zh-CN" altLang="zh-CN"/>
          </a:p>
        </p:txBody>
      </p:sp>
      <p:sp>
        <p:nvSpPr>
          <p:cNvPr id="5" name="Rectangle 16"/>
          <p:cNvSpPr>
            <a:spLocks noGrp="1" noChangeArrowheads="1"/>
          </p:cNvSpPr>
          <p:nvPr>
            <p:ph type="ftr" sz="quarter" idx="11"/>
          </p:nvPr>
        </p:nvSpPr>
        <p:spPr>
          <a:ln/>
        </p:spPr>
        <p:txBody>
          <a:bodyPr/>
          <a:lstStyle>
            <a:lvl1pPr>
              <a:defRPr/>
            </a:lvl1pPr>
          </a:lstStyle>
          <a:p>
            <a:pPr>
              <a:defRPr/>
            </a:pPr>
            <a:endParaRPr lang="zh-CN" altLang="zh-CN"/>
          </a:p>
        </p:txBody>
      </p:sp>
      <p:sp>
        <p:nvSpPr>
          <p:cNvPr id="6" name="Rectangle 17"/>
          <p:cNvSpPr>
            <a:spLocks noGrp="1" noChangeArrowheads="1"/>
          </p:cNvSpPr>
          <p:nvPr>
            <p:ph type="sldNum" sz="quarter" idx="12"/>
          </p:nvPr>
        </p:nvSpPr>
        <p:spPr>
          <a:ln/>
        </p:spPr>
        <p:txBody>
          <a:bodyPr/>
          <a:lstStyle>
            <a:lvl1pPr>
              <a:defRPr/>
            </a:lvl1pPr>
          </a:lstStyle>
          <a:p>
            <a:pPr>
              <a:defRPr/>
            </a:pPr>
            <a:fld id="{C4A23E8A-7CDB-465D-A756-A543BF0294E9}" type="slidenum">
              <a:rPr lang="zh-CN" altLang="zh-CN"/>
              <a:pPr>
                <a:defRPr/>
              </a:pPr>
              <a:t>‹#›</a:t>
            </a:fld>
            <a:endParaRPr lang="zh-CN" altLang="zh-C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15"/>
          <p:cNvSpPr>
            <a:spLocks noGrp="1" noChangeArrowheads="1"/>
          </p:cNvSpPr>
          <p:nvPr>
            <p:ph type="dt" sz="half" idx="10"/>
          </p:nvPr>
        </p:nvSpPr>
        <p:spPr>
          <a:ln/>
        </p:spPr>
        <p:txBody>
          <a:bodyPr/>
          <a:lstStyle>
            <a:lvl1pPr>
              <a:defRPr/>
            </a:lvl1pPr>
          </a:lstStyle>
          <a:p>
            <a:pPr>
              <a:defRPr/>
            </a:pPr>
            <a:endParaRPr lang="zh-CN" altLang="zh-CN"/>
          </a:p>
        </p:txBody>
      </p:sp>
      <p:sp>
        <p:nvSpPr>
          <p:cNvPr id="5" name="Rectangle 16"/>
          <p:cNvSpPr>
            <a:spLocks noGrp="1" noChangeArrowheads="1"/>
          </p:cNvSpPr>
          <p:nvPr>
            <p:ph type="ftr" sz="quarter" idx="11"/>
          </p:nvPr>
        </p:nvSpPr>
        <p:spPr>
          <a:ln/>
        </p:spPr>
        <p:txBody>
          <a:bodyPr/>
          <a:lstStyle>
            <a:lvl1pPr>
              <a:defRPr/>
            </a:lvl1pPr>
          </a:lstStyle>
          <a:p>
            <a:pPr>
              <a:defRPr/>
            </a:pPr>
            <a:endParaRPr lang="zh-CN" altLang="zh-CN"/>
          </a:p>
        </p:txBody>
      </p:sp>
      <p:sp>
        <p:nvSpPr>
          <p:cNvPr id="6" name="Rectangle 17"/>
          <p:cNvSpPr>
            <a:spLocks noGrp="1" noChangeArrowheads="1"/>
          </p:cNvSpPr>
          <p:nvPr>
            <p:ph type="sldNum" sz="quarter" idx="12"/>
          </p:nvPr>
        </p:nvSpPr>
        <p:spPr>
          <a:ln/>
        </p:spPr>
        <p:txBody>
          <a:bodyPr/>
          <a:lstStyle>
            <a:lvl1pPr>
              <a:defRPr/>
            </a:lvl1pPr>
          </a:lstStyle>
          <a:p>
            <a:pPr>
              <a:defRPr/>
            </a:pPr>
            <a:fld id="{21C1AC96-73C5-4F60-A4FE-4B0F8A8168C4}" type="slidenum">
              <a:rPr lang="zh-CN" altLang="zh-CN"/>
              <a:pPr>
                <a:defRPr/>
              </a:pPr>
              <a:t>‹#›</a:t>
            </a:fld>
            <a:endParaRPr lang="zh-CN" altLang="zh-C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8288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8288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15"/>
          <p:cNvSpPr>
            <a:spLocks noGrp="1" noChangeArrowheads="1"/>
          </p:cNvSpPr>
          <p:nvPr>
            <p:ph type="dt" sz="half" idx="10"/>
          </p:nvPr>
        </p:nvSpPr>
        <p:spPr>
          <a:ln/>
        </p:spPr>
        <p:txBody>
          <a:bodyPr/>
          <a:lstStyle>
            <a:lvl1pPr>
              <a:defRPr/>
            </a:lvl1pPr>
          </a:lstStyle>
          <a:p>
            <a:pPr>
              <a:defRPr/>
            </a:pPr>
            <a:endParaRPr lang="zh-CN" altLang="zh-CN"/>
          </a:p>
        </p:txBody>
      </p:sp>
      <p:sp>
        <p:nvSpPr>
          <p:cNvPr id="6" name="Rectangle 16"/>
          <p:cNvSpPr>
            <a:spLocks noGrp="1" noChangeArrowheads="1"/>
          </p:cNvSpPr>
          <p:nvPr>
            <p:ph type="ftr" sz="quarter" idx="11"/>
          </p:nvPr>
        </p:nvSpPr>
        <p:spPr>
          <a:ln/>
        </p:spPr>
        <p:txBody>
          <a:bodyPr/>
          <a:lstStyle>
            <a:lvl1pPr>
              <a:defRPr/>
            </a:lvl1pPr>
          </a:lstStyle>
          <a:p>
            <a:pPr>
              <a:defRPr/>
            </a:pPr>
            <a:endParaRPr lang="zh-CN" altLang="zh-CN"/>
          </a:p>
        </p:txBody>
      </p:sp>
      <p:sp>
        <p:nvSpPr>
          <p:cNvPr id="7" name="Rectangle 17"/>
          <p:cNvSpPr>
            <a:spLocks noGrp="1" noChangeArrowheads="1"/>
          </p:cNvSpPr>
          <p:nvPr>
            <p:ph type="sldNum" sz="quarter" idx="12"/>
          </p:nvPr>
        </p:nvSpPr>
        <p:spPr>
          <a:ln/>
        </p:spPr>
        <p:txBody>
          <a:bodyPr/>
          <a:lstStyle>
            <a:lvl1pPr>
              <a:defRPr/>
            </a:lvl1pPr>
          </a:lstStyle>
          <a:p>
            <a:pPr>
              <a:defRPr/>
            </a:pPr>
            <a:fld id="{BFDA39BC-61B3-4619-BB18-D5EC8917FF65}" type="slidenum">
              <a:rPr lang="zh-CN" altLang="zh-CN"/>
              <a:pPr>
                <a:defRPr/>
              </a:pPr>
              <a:t>‹#›</a:t>
            </a:fld>
            <a:endParaRPr lang="zh-CN" altLang="zh-C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15"/>
          <p:cNvSpPr>
            <a:spLocks noGrp="1" noChangeArrowheads="1"/>
          </p:cNvSpPr>
          <p:nvPr>
            <p:ph type="dt" sz="half" idx="10"/>
          </p:nvPr>
        </p:nvSpPr>
        <p:spPr>
          <a:ln/>
        </p:spPr>
        <p:txBody>
          <a:bodyPr/>
          <a:lstStyle>
            <a:lvl1pPr>
              <a:defRPr/>
            </a:lvl1pPr>
          </a:lstStyle>
          <a:p>
            <a:pPr>
              <a:defRPr/>
            </a:pPr>
            <a:endParaRPr lang="zh-CN" altLang="zh-CN"/>
          </a:p>
        </p:txBody>
      </p:sp>
      <p:sp>
        <p:nvSpPr>
          <p:cNvPr id="8" name="Rectangle 16"/>
          <p:cNvSpPr>
            <a:spLocks noGrp="1" noChangeArrowheads="1"/>
          </p:cNvSpPr>
          <p:nvPr>
            <p:ph type="ftr" sz="quarter" idx="11"/>
          </p:nvPr>
        </p:nvSpPr>
        <p:spPr>
          <a:ln/>
        </p:spPr>
        <p:txBody>
          <a:bodyPr/>
          <a:lstStyle>
            <a:lvl1pPr>
              <a:defRPr/>
            </a:lvl1pPr>
          </a:lstStyle>
          <a:p>
            <a:pPr>
              <a:defRPr/>
            </a:pPr>
            <a:endParaRPr lang="zh-CN" altLang="zh-CN"/>
          </a:p>
        </p:txBody>
      </p:sp>
      <p:sp>
        <p:nvSpPr>
          <p:cNvPr id="9" name="Rectangle 17"/>
          <p:cNvSpPr>
            <a:spLocks noGrp="1" noChangeArrowheads="1"/>
          </p:cNvSpPr>
          <p:nvPr>
            <p:ph type="sldNum" sz="quarter" idx="12"/>
          </p:nvPr>
        </p:nvSpPr>
        <p:spPr>
          <a:ln/>
        </p:spPr>
        <p:txBody>
          <a:bodyPr/>
          <a:lstStyle>
            <a:lvl1pPr>
              <a:defRPr/>
            </a:lvl1pPr>
          </a:lstStyle>
          <a:p>
            <a:pPr>
              <a:defRPr/>
            </a:pPr>
            <a:fld id="{D7F43295-CC87-4A0D-AFFC-E78241DC6B27}" type="slidenum">
              <a:rPr lang="zh-CN" altLang="zh-CN"/>
              <a:pPr>
                <a:defRPr/>
              </a:pPr>
              <a:t>‹#›</a:t>
            </a:fld>
            <a:endParaRPr lang="zh-CN" altLang="zh-C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15"/>
          <p:cNvSpPr>
            <a:spLocks noGrp="1" noChangeArrowheads="1"/>
          </p:cNvSpPr>
          <p:nvPr>
            <p:ph type="dt" sz="half" idx="10"/>
          </p:nvPr>
        </p:nvSpPr>
        <p:spPr>
          <a:ln/>
        </p:spPr>
        <p:txBody>
          <a:bodyPr/>
          <a:lstStyle>
            <a:lvl1pPr>
              <a:defRPr/>
            </a:lvl1pPr>
          </a:lstStyle>
          <a:p>
            <a:pPr>
              <a:defRPr/>
            </a:pPr>
            <a:endParaRPr lang="zh-CN" altLang="zh-CN"/>
          </a:p>
        </p:txBody>
      </p:sp>
      <p:sp>
        <p:nvSpPr>
          <p:cNvPr id="4" name="Rectangle 16"/>
          <p:cNvSpPr>
            <a:spLocks noGrp="1" noChangeArrowheads="1"/>
          </p:cNvSpPr>
          <p:nvPr>
            <p:ph type="ftr" sz="quarter" idx="11"/>
          </p:nvPr>
        </p:nvSpPr>
        <p:spPr>
          <a:ln/>
        </p:spPr>
        <p:txBody>
          <a:bodyPr/>
          <a:lstStyle>
            <a:lvl1pPr>
              <a:defRPr/>
            </a:lvl1pPr>
          </a:lstStyle>
          <a:p>
            <a:pPr>
              <a:defRPr/>
            </a:pPr>
            <a:endParaRPr lang="zh-CN" altLang="zh-CN"/>
          </a:p>
        </p:txBody>
      </p:sp>
      <p:sp>
        <p:nvSpPr>
          <p:cNvPr id="5" name="Rectangle 17"/>
          <p:cNvSpPr>
            <a:spLocks noGrp="1" noChangeArrowheads="1"/>
          </p:cNvSpPr>
          <p:nvPr>
            <p:ph type="sldNum" sz="quarter" idx="12"/>
          </p:nvPr>
        </p:nvSpPr>
        <p:spPr>
          <a:ln/>
        </p:spPr>
        <p:txBody>
          <a:bodyPr/>
          <a:lstStyle>
            <a:lvl1pPr>
              <a:defRPr/>
            </a:lvl1pPr>
          </a:lstStyle>
          <a:p>
            <a:pPr>
              <a:defRPr/>
            </a:pPr>
            <a:fld id="{3BBCE8D6-D227-46C2-ACDF-7F924EB90071}" type="slidenum">
              <a:rPr lang="zh-CN" altLang="zh-CN"/>
              <a:pPr>
                <a:defRPr/>
              </a:pPr>
              <a:t>‹#›</a:t>
            </a:fld>
            <a:endParaRPr lang="zh-CN" altLang="zh-C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15"/>
          <p:cNvSpPr>
            <a:spLocks noGrp="1" noChangeArrowheads="1"/>
          </p:cNvSpPr>
          <p:nvPr>
            <p:ph type="dt" sz="half" idx="10"/>
          </p:nvPr>
        </p:nvSpPr>
        <p:spPr>
          <a:ln/>
        </p:spPr>
        <p:txBody>
          <a:bodyPr/>
          <a:lstStyle>
            <a:lvl1pPr>
              <a:defRPr/>
            </a:lvl1pPr>
          </a:lstStyle>
          <a:p>
            <a:pPr>
              <a:defRPr/>
            </a:pPr>
            <a:endParaRPr lang="zh-CN" altLang="zh-CN"/>
          </a:p>
        </p:txBody>
      </p:sp>
      <p:sp>
        <p:nvSpPr>
          <p:cNvPr id="3" name="Rectangle 16"/>
          <p:cNvSpPr>
            <a:spLocks noGrp="1" noChangeArrowheads="1"/>
          </p:cNvSpPr>
          <p:nvPr>
            <p:ph type="ftr" sz="quarter" idx="11"/>
          </p:nvPr>
        </p:nvSpPr>
        <p:spPr>
          <a:ln/>
        </p:spPr>
        <p:txBody>
          <a:bodyPr/>
          <a:lstStyle>
            <a:lvl1pPr>
              <a:defRPr/>
            </a:lvl1pPr>
          </a:lstStyle>
          <a:p>
            <a:pPr>
              <a:defRPr/>
            </a:pPr>
            <a:endParaRPr lang="zh-CN" altLang="zh-CN"/>
          </a:p>
        </p:txBody>
      </p:sp>
      <p:sp>
        <p:nvSpPr>
          <p:cNvPr id="4" name="Rectangle 17"/>
          <p:cNvSpPr>
            <a:spLocks noGrp="1" noChangeArrowheads="1"/>
          </p:cNvSpPr>
          <p:nvPr>
            <p:ph type="sldNum" sz="quarter" idx="12"/>
          </p:nvPr>
        </p:nvSpPr>
        <p:spPr>
          <a:ln/>
        </p:spPr>
        <p:txBody>
          <a:bodyPr/>
          <a:lstStyle>
            <a:lvl1pPr>
              <a:defRPr/>
            </a:lvl1pPr>
          </a:lstStyle>
          <a:p>
            <a:pPr>
              <a:defRPr/>
            </a:pPr>
            <a:fld id="{578398BB-B8A4-45E3-A8A6-032AEEF0B740}" type="slidenum">
              <a:rPr lang="zh-CN" altLang="zh-CN"/>
              <a:pPr>
                <a:defRPr/>
              </a:pPr>
              <a:t>‹#›</a:t>
            </a:fld>
            <a:endParaRPr lang="zh-CN" altLang="zh-C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15"/>
          <p:cNvSpPr>
            <a:spLocks noGrp="1" noChangeArrowheads="1"/>
          </p:cNvSpPr>
          <p:nvPr>
            <p:ph type="dt" sz="half" idx="10"/>
          </p:nvPr>
        </p:nvSpPr>
        <p:spPr>
          <a:ln/>
        </p:spPr>
        <p:txBody>
          <a:bodyPr/>
          <a:lstStyle>
            <a:lvl1pPr>
              <a:defRPr/>
            </a:lvl1pPr>
          </a:lstStyle>
          <a:p>
            <a:pPr>
              <a:defRPr/>
            </a:pPr>
            <a:endParaRPr lang="zh-CN" altLang="zh-CN"/>
          </a:p>
        </p:txBody>
      </p:sp>
      <p:sp>
        <p:nvSpPr>
          <p:cNvPr id="6" name="Rectangle 16"/>
          <p:cNvSpPr>
            <a:spLocks noGrp="1" noChangeArrowheads="1"/>
          </p:cNvSpPr>
          <p:nvPr>
            <p:ph type="ftr" sz="quarter" idx="11"/>
          </p:nvPr>
        </p:nvSpPr>
        <p:spPr>
          <a:ln/>
        </p:spPr>
        <p:txBody>
          <a:bodyPr/>
          <a:lstStyle>
            <a:lvl1pPr>
              <a:defRPr/>
            </a:lvl1pPr>
          </a:lstStyle>
          <a:p>
            <a:pPr>
              <a:defRPr/>
            </a:pPr>
            <a:endParaRPr lang="zh-CN" altLang="zh-CN"/>
          </a:p>
        </p:txBody>
      </p:sp>
      <p:sp>
        <p:nvSpPr>
          <p:cNvPr id="7" name="Rectangle 17"/>
          <p:cNvSpPr>
            <a:spLocks noGrp="1" noChangeArrowheads="1"/>
          </p:cNvSpPr>
          <p:nvPr>
            <p:ph type="sldNum" sz="quarter" idx="12"/>
          </p:nvPr>
        </p:nvSpPr>
        <p:spPr>
          <a:ln/>
        </p:spPr>
        <p:txBody>
          <a:bodyPr/>
          <a:lstStyle>
            <a:lvl1pPr>
              <a:defRPr/>
            </a:lvl1pPr>
          </a:lstStyle>
          <a:p>
            <a:pPr>
              <a:defRPr/>
            </a:pPr>
            <a:fld id="{41F15C40-F13A-4840-B5C7-EC072DC74831}" type="slidenum">
              <a:rPr lang="zh-CN" altLang="zh-CN"/>
              <a:pPr>
                <a:defRPr/>
              </a:pPr>
              <a:t>‹#›</a:t>
            </a:fld>
            <a:endParaRPr lang="zh-CN"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endParaRPr lang="zh-CN" altLang="zh-CN"/>
          </a:p>
        </p:txBody>
      </p:sp>
      <p:sp>
        <p:nvSpPr>
          <p:cNvPr id="5" name="页脚占位符 4"/>
          <p:cNvSpPr>
            <a:spLocks noGrp="1"/>
          </p:cNvSpPr>
          <p:nvPr>
            <p:ph type="ftr" sz="quarter" idx="11"/>
          </p:nvPr>
        </p:nvSpPr>
        <p:spPr/>
        <p:txBody>
          <a:bodyPr/>
          <a:lstStyle>
            <a:lvl1pPr>
              <a:defRPr/>
            </a:lvl1pPr>
          </a:lstStyle>
          <a:p>
            <a:pPr>
              <a:defRPr/>
            </a:pPr>
            <a:endParaRPr lang="zh-CN" altLang="zh-CN"/>
          </a:p>
        </p:txBody>
      </p:sp>
      <p:sp>
        <p:nvSpPr>
          <p:cNvPr id="6" name="灯片编号占位符 5"/>
          <p:cNvSpPr>
            <a:spLocks noGrp="1"/>
          </p:cNvSpPr>
          <p:nvPr>
            <p:ph type="sldNum" sz="quarter" idx="12"/>
          </p:nvPr>
        </p:nvSpPr>
        <p:spPr/>
        <p:txBody>
          <a:bodyPr/>
          <a:lstStyle>
            <a:lvl1pPr>
              <a:defRPr/>
            </a:lvl1pPr>
          </a:lstStyle>
          <a:p>
            <a:pPr>
              <a:defRPr/>
            </a:pPr>
            <a:fld id="{1FE7B658-C058-4AFF-9444-E5688E4BD3A4}" type="slidenum">
              <a:rPr lang="zh-CN" altLang="en-US"/>
              <a:pPr>
                <a:defRPr/>
              </a:pPr>
              <a:t>‹#›</a:t>
            </a:fld>
            <a:endParaRPr lang="zh-CN" altLang="en-US" sz="1800">
              <a:solidFill>
                <a:srgbClr val="000000"/>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15"/>
          <p:cNvSpPr>
            <a:spLocks noGrp="1" noChangeArrowheads="1"/>
          </p:cNvSpPr>
          <p:nvPr>
            <p:ph type="dt" sz="half" idx="10"/>
          </p:nvPr>
        </p:nvSpPr>
        <p:spPr>
          <a:ln/>
        </p:spPr>
        <p:txBody>
          <a:bodyPr/>
          <a:lstStyle>
            <a:lvl1pPr>
              <a:defRPr/>
            </a:lvl1pPr>
          </a:lstStyle>
          <a:p>
            <a:pPr>
              <a:defRPr/>
            </a:pPr>
            <a:endParaRPr lang="zh-CN" altLang="zh-CN"/>
          </a:p>
        </p:txBody>
      </p:sp>
      <p:sp>
        <p:nvSpPr>
          <p:cNvPr id="6" name="Rectangle 16"/>
          <p:cNvSpPr>
            <a:spLocks noGrp="1" noChangeArrowheads="1"/>
          </p:cNvSpPr>
          <p:nvPr>
            <p:ph type="ftr" sz="quarter" idx="11"/>
          </p:nvPr>
        </p:nvSpPr>
        <p:spPr>
          <a:ln/>
        </p:spPr>
        <p:txBody>
          <a:bodyPr/>
          <a:lstStyle>
            <a:lvl1pPr>
              <a:defRPr/>
            </a:lvl1pPr>
          </a:lstStyle>
          <a:p>
            <a:pPr>
              <a:defRPr/>
            </a:pPr>
            <a:endParaRPr lang="zh-CN" altLang="zh-CN"/>
          </a:p>
        </p:txBody>
      </p:sp>
      <p:sp>
        <p:nvSpPr>
          <p:cNvPr id="7" name="Rectangle 17"/>
          <p:cNvSpPr>
            <a:spLocks noGrp="1" noChangeArrowheads="1"/>
          </p:cNvSpPr>
          <p:nvPr>
            <p:ph type="sldNum" sz="quarter" idx="12"/>
          </p:nvPr>
        </p:nvSpPr>
        <p:spPr>
          <a:ln/>
        </p:spPr>
        <p:txBody>
          <a:bodyPr/>
          <a:lstStyle>
            <a:lvl1pPr>
              <a:defRPr/>
            </a:lvl1pPr>
          </a:lstStyle>
          <a:p>
            <a:pPr>
              <a:defRPr/>
            </a:pPr>
            <a:fld id="{2752B50F-AFB1-43BE-8914-3F2CB514921A}" type="slidenum">
              <a:rPr lang="zh-CN" altLang="zh-CN"/>
              <a:pPr>
                <a:defRPr/>
              </a:pPr>
              <a:t>‹#›</a:t>
            </a:fld>
            <a:endParaRPr lang="zh-CN" altLang="zh-C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15"/>
          <p:cNvSpPr>
            <a:spLocks noGrp="1" noChangeArrowheads="1"/>
          </p:cNvSpPr>
          <p:nvPr>
            <p:ph type="dt" sz="half" idx="10"/>
          </p:nvPr>
        </p:nvSpPr>
        <p:spPr>
          <a:ln/>
        </p:spPr>
        <p:txBody>
          <a:bodyPr/>
          <a:lstStyle>
            <a:lvl1pPr>
              <a:defRPr/>
            </a:lvl1pPr>
          </a:lstStyle>
          <a:p>
            <a:pPr>
              <a:defRPr/>
            </a:pPr>
            <a:endParaRPr lang="zh-CN" altLang="zh-CN"/>
          </a:p>
        </p:txBody>
      </p:sp>
      <p:sp>
        <p:nvSpPr>
          <p:cNvPr id="5" name="Rectangle 16"/>
          <p:cNvSpPr>
            <a:spLocks noGrp="1" noChangeArrowheads="1"/>
          </p:cNvSpPr>
          <p:nvPr>
            <p:ph type="ftr" sz="quarter" idx="11"/>
          </p:nvPr>
        </p:nvSpPr>
        <p:spPr>
          <a:ln/>
        </p:spPr>
        <p:txBody>
          <a:bodyPr/>
          <a:lstStyle>
            <a:lvl1pPr>
              <a:defRPr/>
            </a:lvl1pPr>
          </a:lstStyle>
          <a:p>
            <a:pPr>
              <a:defRPr/>
            </a:pPr>
            <a:endParaRPr lang="zh-CN" altLang="zh-CN"/>
          </a:p>
        </p:txBody>
      </p:sp>
      <p:sp>
        <p:nvSpPr>
          <p:cNvPr id="6" name="Rectangle 17"/>
          <p:cNvSpPr>
            <a:spLocks noGrp="1" noChangeArrowheads="1"/>
          </p:cNvSpPr>
          <p:nvPr>
            <p:ph type="sldNum" sz="quarter" idx="12"/>
          </p:nvPr>
        </p:nvSpPr>
        <p:spPr>
          <a:ln/>
        </p:spPr>
        <p:txBody>
          <a:bodyPr/>
          <a:lstStyle>
            <a:lvl1pPr>
              <a:defRPr/>
            </a:lvl1pPr>
          </a:lstStyle>
          <a:p>
            <a:pPr>
              <a:defRPr/>
            </a:pPr>
            <a:fld id="{EBD58235-A8A2-4B94-A272-B3A99FEF8287}" type="slidenum">
              <a:rPr lang="zh-CN" altLang="zh-CN"/>
              <a:pPr>
                <a:defRPr/>
              </a:pPr>
              <a:t>‹#›</a:t>
            </a:fld>
            <a:endParaRPr lang="zh-CN" altLang="zh-C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685800"/>
            <a:ext cx="2057400" cy="56388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685800"/>
            <a:ext cx="6019800" cy="56388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15"/>
          <p:cNvSpPr>
            <a:spLocks noGrp="1" noChangeArrowheads="1"/>
          </p:cNvSpPr>
          <p:nvPr>
            <p:ph type="dt" sz="half" idx="10"/>
          </p:nvPr>
        </p:nvSpPr>
        <p:spPr>
          <a:ln/>
        </p:spPr>
        <p:txBody>
          <a:bodyPr/>
          <a:lstStyle>
            <a:lvl1pPr>
              <a:defRPr/>
            </a:lvl1pPr>
          </a:lstStyle>
          <a:p>
            <a:pPr>
              <a:defRPr/>
            </a:pPr>
            <a:endParaRPr lang="zh-CN" altLang="zh-CN"/>
          </a:p>
        </p:txBody>
      </p:sp>
      <p:sp>
        <p:nvSpPr>
          <p:cNvPr id="5" name="Rectangle 16"/>
          <p:cNvSpPr>
            <a:spLocks noGrp="1" noChangeArrowheads="1"/>
          </p:cNvSpPr>
          <p:nvPr>
            <p:ph type="ftr" sz="quarter" idx="11"/>
          </p:nvPr>
        </p:nvSpPr>
        <p:spPr>
          <a:ln/>
        </p:spPr>
        <p:txBody>
          <a:bodyPr/>
          <a:lstStyle>
            <a:lvl1pPr>
              <a:defRPr/>
            </a:lvl1pPr>
          </a:lstStyle>
          <a:p>
            <a:pPr>
              <a:defRPr/>
            </a:pPr>
            <a:endParaRPr lang="zh-CN" altLang="zh-CN"/>
          </a:p>
        </p:txBody>
      </p:sp>
      <p:sp>
        <p:nvSpPr>
          <p:cNvPr id="6" name="Rectangle 17"/>
          <p:cNvSpPr>
            <a:spLocks noGrp="1" noChangeArrowheads="1"/>
          </p:cNvSpPr>
          <p:nvPr>
            <p:ph type="sldNum" sz="quarter" idx="12"/>
          </p:nvPr>
        </p:nvSpPr>
        <p:spPr>
          <a:ln/>
        </p:spPr>
        <p:txBody>
          <a:bodyPr/>
          <a:lstStyle>
            <a:lvl1pPr>
              <a:defRPr/>
            </a:lvl1pPr>
          </a:lstStyle>
          <a:p>
            <a:pPr>
              <a:defRPr/>
            </a:pPr>
            <a:fld id="{0EAFE3B9-086D-4023-BC38-7DE34F279EEE}" type="slidenum">
              <a:rPr lang="zh-CN" altLang="zh-CN"/>
              <a:pPr>
                <a:defRPr/>
              </a:pPr>
              <a:t>‹#›</a:t>
            </a:fld>
            <a:endParaRPr lang="zh-CN"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endParaRPr lang="zh-CN" altLang="zh-CN"/>
          </a:p>
        </p:txBody>
      </p:sp>
      <p:sp>
        <p:nvSpPr>
          <p:cNvPr id="5" name="页脚占位符 4"/>
          <p:cNvSpPr>
            <a:spLocks noGrp="1"/>
          </p:cNvSpPr>
          <p:nvPr>
            <p:ph type="ftr" sz="quarter" idx="11"/>
          </p:nvPr>
        </p:nvSpPr>
        <p:spPr/>
        <p:txBody>
          <a:bodyPr/>
          <a:lstStyle>
            <a:lvl1pPr>
              <a:defRPr/>
            </a:lvl1pPr>
          </a:lstStyle>
          <a:p>
            <a:pPr>
              <a:defRPr/>
            </a:pPr>
            <a:endParaRPr lang="zh-CN" altLang="zh-CN"/>
          </a:p>
        </p:txBody>
      </p:sp>
      <p:sp>
        <p:nvSpPr>
          <p:cNvPr id="6" name="灯片编号占位符 5"/>
          <p:cNvSpPr>
            <a:spLocks noGrp="1"/>
          </p:cNvSpPr>
          <p:nvPr>
            <p:ph type="sldNum" sz="quarter" idx="12"/>
          </p:nvPr>
        </p:nvSpPr>
        <p:spPr/>
        <p:txBody>
          <a:bodyPr/>
          <a:lstStyle>
            <a:lvl1pPr>
              <a:defRPr/>
            </a:lvl1pPr>
          </a:lstStyle>
          <a:p>
            <a:pPr>
              <a:defRPr/>
            </a:pPr>
            <a:fld id="{14D36B9F-724D-4599-92B1-F87D745933DE}" type="slidenum">
              <a:rPr lang="zh-CN" altLang="en-US"/>
              <a:pPr>
                <a:defRPr/>
              </a:pPr>
              <a:t>‹#›</a:t>
            </a:fld>
            <a:endParaRPr lang="zh-CN" altLang="en-US" sz="1800">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95288" y="1855788"/>
            <a:ext cx="4038600" cy="43100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586288" y="1855788"/>
            <a:ext cx="4038600" cy="43100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pPr>
              <a:defRPr/>
            </a:pPr>
            <a:endParaRPr lang="zh-CN" altLang="zh-CN"/>
          </a:p>
        </p:txBody>
      </p:sp>
      <p:sp>
        <p:nvSpPr>
          <p:cNvPr id="6" name="页脚占位符 5"/>
          <p:cNvSpPr>
            <a:spLocks noGrp="1"/>
          </p:cNvSpPr>
          <p:nvPr>
            <p:ph type="ftr" sz="quarter" idx="11"/>
          </p:nvPr>
        </p:nvSpPr>
        <p:spPr/>
        <p:txBody>
          <a:bodyPr/>
          <a:lstStyle>
            <a:lvl1pPr>
              <a:defRPr/>
            </a:lvl1pPr>
          </a:lstStyle>
          <a:p>
            <a:pPr>
              <a:defRPr/>
            </a:pPr>
            <a:endParaRPr lang="zh-CN" altLang="zh-CN"/>
          </a:p>
        </p:txBody>
      </p:sp>
      <p:sp>
        <p:nvSpPr>
          <p:cNvPr id="7" name="灯片编号占位符 6"/>
          <p:cNvSpPr>
            <a:spLocks noGrp="1"/>
          </p:cNvSpPr>
          <p:nvPr>
            <p:ph type="sldNum" sz="quarter" idx="12"/>
          </p:nvPr>
        </p:nvSpPr>
        <p:spPr/>
        <p:txBody>
          <a:bodyPr/>
          <a:lstStyle>
            <a:lvl1pPr>
              <a:defRPr/>
            </a:lvl1pPr>
          </a:lstStyle>
          <a:p>
            <a:pPr>
              <a:defRPr/>
            </a:pPr>
            <a:fld id="{362B5029-6F45-40F3-9001-79E8DE0000E5}" type="slidenum">
              <a:rPr lang="zh-CN" altLang="en-US"/>
              <a:pPr>
                <a:defRPr/>
              </a:pPr>
              <a:t>‹#›</a:t>
            </a:fld>
            <a:endParaRPr lang="zh-CN" altLang="en-US" sz="1800">
              <a:solidFill>
                <a:srgbClr val="000000"/>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pPr>
              <a:defRPr/>
            </a:pPr>
            <a:endParaRPr lang="zh-CN" altLang="zh-CN"/>
          </a:p>
        </p:txBody>
      </p:sp>
      <p:sp>
        <p:nvSpPr>
          <p:cNvPr id="8" name="页脚占位符 7"/>
          <p:cNvSpPr>
            <a:spLocks noGrp="1"/>
          </p:cNvSpPr>
          <p:nvPr>
            <p:ph type="ftr" sz="quarter" idx="11"/>
          </p:nvPr>
        </p:nvSpPr>
        <p:spPr/>
        <p:txBody>
          <a:bodyPr/>
          <a:lstStyle>
            <a:lvl1pPr>
              <a:defRPr/>
            </a:lvl1pPr>
          </a:lstStyle>
          <a:p>
            <a:pPr>
              <a:defRPr/>
            </a:pPr>
            <a:endParaRPr lang="zh-CN" altLang="zh-CN"/>
          </a:p>
        </p:txBody>
      </p:sp>
      <p:sp>
        <p:nvSpPr>
          <p:cNvPr id="9" name="灯片编号占位符 8"/>
          <p:cNvSpPr>
            <a:spLocks noGrp="1"/>
          </p:cNvSpPr>
          <p:nvPr>
            <p:ph type="sldNum" sz="quarter" idx="12"/>
          </p:nvPr>
        </p:nvSpPr>
        <p:spPr/>
        <p:txBody>
          <a:bodyPr/>
          <a:lstStyle>
            <a:lvl1pPr>
              <a:defRPr/>
            </a:lvl1pPr>
          </a:lstStyle>
          <a:p>
            <a:pPr>
              <a:defRPr/>
            </a:pPr>
            <a:fld id="{0CAD64BF-34BE-44AC-9EFF-D55BBEC9B1F2}" type="slidenum">
              <a:rPr lang="zh-CN" altLang="en-US"/>
              <a:pPr>
                <a:defRPr/>
              </a:pPr>
              <a:t>‹#›</a:t>
            </a:fld>
            <a:endParaRPr lang="zh-CN" altLang="en-US" sz="1800">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pPr>
              <a:defRPr/>
            </a:pPr>
            <a:endParaRPr lang="zh-CN" altLang="zh-CN"/>
          </a:p>
        </p:txBody>
      </p:sp>
      <p:sp>
        <p:nvSpPr>
          <p:cNvPr id="4" name="页脚占位符 3"/>
          <p:cNvSpPr>
            <a:spLocks noGrp="1"/>
          </p:cNvSpPr>
          <p:nvPr>
            <p:ph type="ftr" sz="quarter" idx="11"/>
          </p:nvPr>
        </p:nvSpPr>
        <p:spPr/>
        <p:txBody>
          <a:bodyPr/>
          <a:lstStyle>
            <a:lvl1pPr>
              <a:defRPr/>
            </a:lvl1pPr>
          </a:lstStyle>
          <a:p>
            <a:pPr>
              <a:defRPr/>
            </a:pPr>
            <a:endParaRPr lang="zh-CN" altLang="zh-CN"/>
          </a:p>
        </p:txBody>
      </p:sp>
      <p:sp>
        <p:nvSpPr>
          <p:cNvPr id="5" name="灯片编号占位符 4"/>
          <p:cNvSpPr>
            <a:spLocks noGrp="1"/>
          </p:cNvSpPr>
          <p:nvPr>
            <p:ph type="sldNum" sz="quarter" idx="12"/>
          </p:nvPr>
        </p:nvSpPr>
        <p:spPr/>
        <p:txBody>
          <a:bodyPr/>
          <a:lstStyle>
            <a:lvl1pPr>
              <a:defRPr/>
            </a:lvl1pPr>
          </a:lstStyle>
          <a:p>
            <a:pPr>
              <a:defRPr/>
            </a:pPr>
            <a:fld id="{C247D362-0FB9-4041-BC93-D5BEE8C6F282}" type="slidenum">
              <a:rPr lang="zh-CN" altLang="en-US"/>
              <a:pPr>
                <a:defRPr/>
              </a:pPr>
              <a:t>‹#›</a:t>
            </a:fld>
            <a:endParaRPr lang="zh-CN" altLang="en-US" sz="1800">
              <a:solidFill>
                <a:srgbClr val="000000"/>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pPr>
              <a:defRPr/>
            </a:pPr>
            <a:endParaRPr lang="zh-CN" altLang="zh-CN"/>
          </a:p>
        </p:txBody>
      </p:sp>
      <p:sp>
        <p:nvSpPr>
          <p:cNvPr id="3" name="页脚占位符 2"/>
          <p:cNvSpPr>
            <a:spLocks noGrp="1"/>
          </p:cNvSpPr>
          <p:nvPr>
            <p:ph type="ftr" sz="quarter" idx="11"/>
          </p:nvPr>
        </p:nvSpPr>
        <p:spPr/>
        <p:txBody>
          <a:bodyPr/>
          <a:lstStyle>
            <a:lvl1pPr>
              <a:defRPr/>
            </a:lvl1pPr>
          </a:lstStyle>
          <a:p>
            <a:pPr>
              <a:defRPr/>
            </a:pPr>
            <a:endParaRPr lang="zh-CN" altLang="zh-CN"/>
          </a:p>
        </p:txBody>
      </p:sp>
      <p:sp>
        <p:nvSpPr>
          <p:cNvPr id="4" name="灯片编号占位符 3"/>
          <p:cNvSpPr>
            <a:spLocks noGrp="1"/>
          </p:cNvSpPr>
          <p:nvPr>
            <p:ph type="sldNum" sz="quarter" idx="12"/>
          </p:nvPr>
        </p:nvSpPr>
        <p:spPr/>
        <p:txBody>
          <a:bodyPr/>
          <a:lstStyle>
            <a:lvl1pPr>
              <a:defRPr/>
            </a:lvl1pPr>
          </a:lstStyle>
          <a:p>
            <a:pPr>
              <a:defRPr/>
            </a:pPr>
            <a:fld id="{F2FE132F-1336-4FB5-839C-32B8F10CDC94}" type="slidenum">
              <a:rPr lang="zh-CN" altLang="en-US"/>
              <a:pPr>
                <a:defRPr/>
              </a:pPr>
              <a:t>‹#›</a:t>
            </a:fld>
            <a:endParaRPr lang="zh-CN" altLang="en-US" sz="1800">
              <a:solidFill>
                <a:srgbClr val="000000"/>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endParaRPr lang="zh-CN" altLang="zh-CN"/>
          </a:p>
        </p:txBody>
      </p:sp>
      <p:sp>
        <p:nvSpPr>
          <p:cNvPr id="6" name="页脚占位符 5"/>
          <p:cNvSpPr>
            <a:spLocks noGrp="1"/>
          </p:cNvSpPr>
          <p:nvPr>
            <p:ph type="ftr" sz="quarter" idx="11"/>
          </p:nvPr>
        </p:nvSpPr>
        <p:spPr/>
        <p:txBody>
          <a:bodyPr/>
          <a:lstStyle>
            <a:lvl1pPr>
              <a:defRPr/>
            </a:lvl1pPr>
          </a:lstStyle>
          <a:p>
            <a:pPr>
              <a:defRPr/>
            </a:pPr>
            <a:endParaRPr lang="zh-CN" altLang="zh-CN"/>
          </a:p>
        </p:txBody>
      </p:sp>
      <p:sp>
        <p:nvSpPr>
          <p:cNvPr id="7" name="灯片编号占位符 6"/>
          <p:cNvSpPr>
            <a:spLocks noGrp="1"/>
          </p:cNvSpPr>
          <p:nvPr>
            <p:ph type="sldNum" sz="quarter" idx="12"/>
          </p:nvPr>
        </p:nvSpPr>
        <p:spPr/>
        <p:txBody>
          <a:bodyPr/>
          <a:lstStyle>
            <a:lvl1pPr>
              <a:defRPr/>
            </a:lvl1pPr>
          </a:lstStyle>
          <a:p>
            <a:pPr>
              <a:defRPr/>
            </a:pPr>
            <a:fld id="{CB60C76A-C178-49BB-A2A1-9358ACF91A48}" type="slidenum">
              <a:rPr lang="zh-CN" altLang="en-US"/>
              <a:pPr>
                <a:defRPr/>
              </a:pPr>
              <a:t>‹#›</a:t>
            </a:fld>
            <a:endParaRPr lang="zh-CN" altLang="en-US" sz="1800">
              <a:solidFill>
                <a:srgbClr val="000000"/>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sym typeface="Arial Rounded MT Bold" charset="0"/>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endParaRPr lang="zh-CN" altLang="zh-CN"/>
          </a:p>
        </p:txBody>
      </p:sp>
      <p:sp>
        <p:nvSpPr>
          <p:cNvPr id="6" name="页脚占位符 5"/>
          <p:cNvSpPr>
            <a:spLocks noGrp="1"/>
          </p:cNvSpPr>
          <p:nvPr>
            <p:ph type="ftr" sz="quarter" idx="11"/>
          </p:nvPr>
        </p:nvSpPr>
        <p:spPr/>
        <p:txBody>
          <a:bodyPr/>
          <a:lstStyle>
            <a:lvl1pPr>
              <a:defRPr/>
            </a:lvl1pPr>
          </a:lstStyle>
          <a:p>
            <a:pPr>
              <a:defRPr/>
            </a:pPr>
            <a:endParaRPr lang="zh-CN" altLang="zh-CN"/>
          </a:p>
        </p:txBody>
      </p:sp>
      <p:sp>
        <p:nvSpPr>
          <p:cNvPr id="7" name="灯片编号占位符 6"/>
          <p:cNvSpPr>
            <a:spLocks noGrp="1"/>
          </p:cNvSpPr>
          <p:nvPr>
            <p:ph type="sldNum" sz="quarter" idx="12"/>
          </p:nvPr>
        </p:nvSpPr>
        <p:spPr/>
        <p:txBody>
          <a:bodyPr/>
          <a:lstStyle>
            <a:lvl1pPr>
              <a:defRPr/>
            </a:lvl1pPr>
          </a:lstStyle>
          <a:p>
            <a:pPr>
              <a:defRPr/>
            </a:pPr>
            <a:fld id="{3EE51F18-7340-4F3F-B32D-80E311ACB4A1}" type="slidenum">
              <a:rPr lang="zh-CN" altLang="en-US"/>
              <a:pPr>
                <a:defRPr/>
              </a:pPr>
              <a:t>‹#›</a:t>
            </a:fld>
            <a:endParaRPr lang="zh-CN" altLang="en-US" sz="1800">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vmlDrawing" Target="../drawings/vmlDrawing1.v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ChangeArrowheads="1"/>
          </p:cNvSpPr>
          <p:nvPr>
            <p:ph type="title" idx="4294967295"/>
          </p:nvPr>
        </p:nvSpPr>
        <p:spPr bwMode="auto">
          <a:xfrm>
            <a:off x="406400" y="776288"/>
            <a:ext cx="8210550" cy="9350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smtClean="0">
                <a:sym typeface="Arial Rounded MT Bold" charset="0"/>
              </a:rPr>
              <a:t>单击此处编辑母版标题样式</a:t>
            </a:r>
          </a:p>
        </p:txBody>
      </p:sp>
      <p:sp>
        <p:nvSpPr>
          <p:cNvPr id="3075" name="Rectangle 3"/>
          <p:cNvSpPr>
            <a:spLocks noChangeArrowheads="1"/>
          </p:cNvSpPr>
          <p:nvPr>
            <p:ph type="body" idx="1"/>
          </p:nvPr>
        </p:nvSpPr>
        <p:spPr bwMode="auto">
          <a:xfrm>
            <a:off x="395288" y="1855788"/>
            <a:ext cx="8229600" cy="43100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smtClean="0">
                <a:sym typeface="Arial Rounded MT Bold" charset="0"/>
              </a:rPr>
              <a:t>单击此处编辑母版文本样式</a:t>
            </a:r>
          </a:p>
          <a:p>
            <a:pPr lvl="1"/>
            <a:r>
              <a:rPr lang="zh-CN" smtClean="0">
                <a:sym typeface="Arial Rounded MT Bold" charset="0"/>
              </a:rPr>
              <a:t>第二级</a:t>
            </a:r>
          </a:p>
          <a:p>
            <a:pPr lvl="2"/>
            <a:r>
              <a:rPr lang="zh-CN" smtClean="0">
                <a:sym typeface="Arial Rounded MT Bold" charset="0"/>
              </a:rPr>
              <a:t>第三级</a:t>
            </a:r>
          </a:p>
          <a:p>
            <a:pPr lvl="3"/>
            <a:r>
              <a:rPr lang="zh-CN" smtClean="0">
                <a:sym typeface="Arial Rounded MT Bold" charset="0"/>
              </a:rPr>
              <a:t>第四级</a:t>
            </a:r>
          </a:p>
          <a:p>
            <a:pPr lvl="4"/>
            <a:r>
              <a:rPr lang="zh-CN" smtClean="0">
                <a:sym typeface="Arial Rounded MT Bold" charset="0"/>
              </a:rPr>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sym typeface="Arial" pitchFamily="34" charset="0"/>
              </a:defRPr>
            </a:lvl1pPr>
          </a:lstStyle>
          <a:p>
            <a:pPr>
              <a:defRPr/>
            </a:pPr>
            <a:endParaRPr lang="zh-CN"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sym typeface="Arial" pitchFamily="34" charset="0"/>
              </a:defRPr>
            </a:lvl1pPr>
          </a:lstStyle>
          <a:p>
            <a:pPr>
              <a:defRPr/>
            </a:pPr>
            <a:endParaRPr lang="zh-CN"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sym typeface="Arial" pitchFamily="34" charset="0"/>
              </a:defRPr>
            </a:lvl1pPr>
          </a:lstStyle>
          <a:p>
            <a:pPr>
              <a:defRPr/>
            </a:pPr>
            <a:fld id="{BBC73E35-A8FA-4FBC-8130-DDF67FE54BC7}" type="slidenum">
              <a:rPr lang="zh-CN" altLang="en-US"/>
              <a:pPr>
                <a:defRPr/>
              </a:pPr>
              <a:t>‹#›</a:t>
            </a:fld>
            <a:endParaRPr lang="zh-CN" alt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xStyles>
    <p:titleStyle>
      <a:lvl1pPr algn="l" rtl="0" eaLnBrk="0" fontAlgn="base" hangingPunct="0">
        <a:spcBef>
          <a:spcPct val="0"/>
        </a:spcBef>
        <a:spcAft>
          <a:spcPct val="0"/>
        </a:spcAft>
        <a:defRPr sz="3600">
          <a:solidFill>
            <a:schemeClr val="tx1"/>
          </a:solidFill>
          <a:latin typeface="+mj-lt"/>
          <a:ea typeface="+mj-ea"/>
          <a:cs typeface="+mj-cs"/>
          <a:sym typeface="Arial Rounded MT Bold" charset="0"/>
        </a:defRPr>
      </a:lvl1pPr>
      <a:lvl2pPr algn="l" rtl="0" eaLnBrk="0" fontAlgn="base" hangingPunct="0">
        <a:spcBef>
          <a:spcPct val="0"/>
        </a:spcBef>
        <a:spcAft>
          <a:spcPct val="0"/>
        </a:spcAft>
        <a:defRPr sz="3600">
          <a:solidFill>
            <a:schemeClr val="tx1"/>
          </a:solidFill>
          <a:latin typeface="Arial Rounded MT Bold" charset="0"/>
          <a:ea typeface="黑体" pitchFamily="49" charset="-122"/>
          <a:sym typeface="Arial Rounded MT Bold" charset="0"/>
        </a:defRPr>
      </a:lvl2pPr>
      <a:lvl3pPr algn="l" rtl="0" eaLnBrk="0" fontAlgn="base" hangingPunct="0">
        <a:spcBef>
          <a:spcPct val="0"/>
        </a:spcBef>
        <a:spcAft>
          <a:spcPct val="0"/>
        </a:spcAft>
        <a:defRPr sz="3600">
          <a:solidFill>
            <a:schemeClr val="tx1"/>
          </a:solidFill>
          <a:latin typeface="Arial Rounded MT Bold" charset="0"/>
          <a:ea typeface="黑体" pitchFamily="49" charset="-122"/>
          <a:sym typeface="Arial Rounded MT Bold" charset="0"/>
        </a:defRPr>
      </a:lvl3pPr>
      <a:lvl4pPr algn="l" rtl="0" eaLnBrk="0" fontAlgn="base" hangingPunct="0">
        <a:spcBef>
          <a:spcPct val="0"/>
        </a:spcBef>
        <a:spcAft>
          <a:spcPct val="0"/>
        </a:spcAft>
        <a:defRPr sz="3600">
          <a:solidFill>
            <a:schemeClr val="tx1"/>
          </a:solidFill>
          <a:latin typeface="Arial Rounded MT Bold" charset="0"/>
          <a:ea typeface="黑体" pitchFamily="49" charset="-122"/>
          <a:sym typeface="Arial Rounded MT Bold" charset="0"/>
        </a:defRPr>
      </a:lvl4pPr>
      <a:lvl5pPr algn="l" rtl="0" eaLnBrk="0" fontAlgn="base" hangingPunct="0">
        <a:spcBef>
          <a:spcPct val="0"/>
        </a:spcBef>
        <a:spcAft>
          <a:spcPct val="0"/>
        </a:spcAft>
        <a:defRPr sz="3600">
          <a:solidFill>
            <a:schemeClr val="tx1"/>
          </a:solidFill>
          <a:latin typeface="Arial Rounded MT Bold" charset="0"/>
          <a:ea typeface="黑体" pitchFamily="49" charset="-122"/>
          <a:sym typeface="Arial Rounded MT Bold" charset="0"/>
        </a:defRPr>
      </a:lvl5pPr>
      <a:lvl6pPr marL="457200" algn="l" rtl="0" eaLnBrk="0" fontAlgn="base" hangingPunct="0">
        <a:spcBef>
          <a:spcPct val="0"/>
        </a:spcBef>
        <a:spcAft>
          <a:spcPct val="0"/>
        </a:spcAft>
        <a:defRPr sz="3600">
          <a:solidFill>
            <a:schemeClr val="tx1"/>
          </a:solidFill>
          <a:latin typeface="Arial Rounded MT Bold" charset="0"/>
          <a:ea typeface="黑体" pitchFamily="49" charset="-122"/>
          <a:sym typeface="Arial Rounded MT Bold" charset="0"/>
        </a:defRPr>
      </a:lvl6pPr>
      <a:lvl7pPr marL="914400" algn="l" rtl="0" eaLnBrk="0" fontAlgn="base" hangingPunct="0">
        <a:spcBef>
          <a:spcPct val="0"/>
        </a:spcBef>
        <a:spcAft>
          <a:spcPct val="0"/>
        </a:spcAft>
        <a:defRPr sz="3600">
          <a:solidFill>
            <a:schemeClr val="tx1"/>
          </a:solidFill>
          <a:latin typeface="Arial Rounded MT Bold" charset="0"/>
          <a:ea typeface="黑体" pitchFamily="49" charset="-122"/>
          <a:sym typeface="Arial Rounded MT Bold" charset="0"/>
        </a:defRPr>
      </a:lvl7pPr>
      <a:lvl8pPr marL="1371600" algn="l" rtl="0" eaLnBrk="0" fontAlgn="base" hangingPunct="0">
        <a:spcBef>
          <a:spcPct val="0"/>
        </a:spcBef>
        <a:spcAft>
          <a:spcPct val="0"/>
        </a:spcAft>
        <a:defRPr sz="3600">
          <a:solidFill>
            <a:schemeClr val="tx1"/>
          </a:solidFill>
          <a:latin typeface="Arial Rounded MT Bold" charset="0"/>
          <a:ea typeface="黑体" pitchFamily="49" charset="-122"/>
          <a:sym typeface="Arial Rounded MT Bold" charset="0"/>
        </a:defRPr>
      </a:lvl8pPr>
      <a:lvl9pPr marL="1828800" algn="l" rtl="0" eaLnBrk="0" fontAlgn="base" hangingPunct="0">
        <a:spcBef>
          <a:spcPct val="0"/>
        </a:spcBef>
        <a:spcAft>
          <a:spcPct val="0"/>
        </a:spcAft>
        <a:defRPr sz="3600">
          <a:solidFill>
            <a:schemeClr val="tx1"/>
          </a:solidFill>
          <a:latin typeface="Arial Rounded MT Bold" charset="0"/>
          <a:ea typeface="黑体" pitchFamily="49" charset="-122"/>
          <a:sym typeface="Arial Rounded MT Bold" charset="0"/>
        </a:defRPr>
      </a:lvl9pPr>
    </p:titleStyle>
    <p:bodyStyle>
      <a:lvl1pPr marL="342900" indent="-342900" algn="l" defTabSz="0" rtl="0" eaLnBrk="0" fontAlgn="base" hangingPunct="0">
        <a:spcBef>
          <a:spcPct val="20000"/>
        </a:spcBef>
        <a:spcAft>
          <a:spcPct val="0"/>
        </a:spcAft>
        <a:buChar char="•"/>
        <a:defRPr sz="3200">
          <a:solidFill>
            <a:schemeClr val="tx1"/>
          </a:solidFill>
          <a:latin typeface="+mn-lt"/>
          <a:ea typeface="+mn-ea"/>
          <a:cs typeface="+mn-cs"/>
          <a:sym typeface="Arial Rounded MT Bold" charset="0"/>
        </a:defRPr>
      </a:lvl1pPr>
      <a:lvl2pPr marL="742950" indent="-285750" algn="l" defTabSz="0" rtl="0" eaLnBrk="0" fontAlgn="base" hangingPunct="0">
        <a:spcBef>
          <a:spcPct val="20000"/>
        </a:spcBef>
        <a:spcAft>
          <a:spcPct val="0"/>
        </a:spcAft>
        <a:buChar char="–"/>
        <a:defRPr sz="2800">
          <a:solidFill>
            <a:schemeClr val="tx1"/>
          </a:solidFill>
          <a:latin typeface="+mn-lt"/>
          <a:ea typeface="+mn-ea"/>
          <a:sym typeface="Arial Rounded MT Bold" charset="0"/>
        </a:defRPr>
      </a:lvl2pPr>
      <a:lvl3pPr marL="1143000" indent="-228600" algn="l" defTabSz="0" rtl="0" eaLnBrk="0" fontAlgn="base" hangingPunct="0">
        <a:spcBef>
          <a:spcPct val="20000"/>
        </a:spcBef>
        <a:spcAft>
          <a:spcPct val="0"/>
        </a:spcAft>
        <a:buChar char="•"/>
        <a:defRPr sz="2400">
          <a:solidFill>
            <a:schemeClr val="tx1"/>
          </a:solidFill>
          <a:latin typeface="+mn-lt"/>
          <a:ea typeface="+mn-ea"/>
          <a:sym typeface="Arial Rounded MT Bold" charset="0"/>
        </a:defRPr>
      </a:lvl3pPr>
      <a:lvl4pPr marL="1600200" indent="-228600" algn="l" defTabSz="0" rtl="0" eaLnBrk="0" fontAlgn="base" hangingPunct="0">
        <a:spcBef>
          <a:spcPct val="20000"/>
        </a:spcBef>
        <a:spcAft>
          <a:spcPct val="0"/>
        </a:spcAft>
        <a:buChar char="–"/>
        <a:defRPr sz="2000">
          <a:solidFill>
            <a:schemeClr val="tx1"/>
          </a:solidFill>
          <a:latin typeface="+mn-lt"/>
          <a:ea typeface="+mn-ea"/>
          <a:sym typeface="Arial Rounded MT Bold" charset="0"/>
        </a:defRPr>
      </a:lvl4pPr>
      <a:lvl5pPr marL="2057400" indent="-228600" algn="l" defTabSz="0" rtl="0" eaLnBrk="0" fontAlgn="base" hangingPunct="0">
        <a:spcBef>
          <a:spcPct val="20000"/>
        </a:spcBef>
        <a:spcAft>
          <a:spcPct val="0"/>
        </a:spcAft>
        <a:buChar char="»"/>
        <a:defRPr sz="2000">
          <a:solidFill>
            <a:schemeClr val="tx1"/>
          </a:solidFill>
          <a:latin typeface="+mn-lt"/>
          <a:ea typeface="+mn-ea"/>
          <a:sym typeface="Arial Rounded MT Bold" charset="0"/>
        </a:defRPr>
      </a:lvl5pPr>
      <a:lvl6pPr marL="2514600" indent="-228600" algn="l" defTabSz="0" rtl="0" eaLnBrk="0" fontAlgn="base" hangingPunct="0">
        <a:spcBef>
          <a:spcPct val="20000"/>
        </a:spcBef>
        <a:spcAft>
          <a:spcPct val="0"/>
        </a:spcAft>
        <a:buChar char="»"/>
        <a:defRPr sz="2000">
          <a:solidFill>
            <a:schemeClr val="tx1"/>
          </a:solidFill>
          <a:latin typeface="+mn-lt"/>
          <a:ea typeface="+mn-ea"/>
          <a:sym typeface="Arial Rounded MT Bold" charset="0"/>
        </a:defRPr>
      </a:lvl6pPr>
      <a:lvl7pPr marL="2971800" indent="-228600" algn="l" defTabSz="0" rtl="0" eaLnBrk="0" fontAlgn="base" hangingPunct="0">
        <a:spcBef>
          <a:spcPct val="20000"/>
        </a:spcBef>
        <a:spcAft>
          <a:spcPct val="0"/>
        </a:spcAft>
        <a:buChar char="»"/>
        <a:defRPr sz="2000">
          <a:solidFill>
            <a:schemeClr val="tx1"/>
          </a:solidFill>
          <a:latin typeface="+mn-lt"/>
          <a:ea typeface="+mn-ea"/>
          <a:sym typeface="Arial Rounded MT Bold" charset="0"/>
        </a:defRPr>
      </a:lvl7pPr>
      <a:lvl8pPr marL="3429000" indent="-228600" algn="l" defTabSz="0" rtl="0" eaLnBrk="0" fontAlgn="base" hangingPunct="0">
        <a:spcBef>
          <a:spcPct val="20000"/>
        </a:spcBef>
        <a:spcAft>
          <a:spcPct val="0"/>
        </a:spcAft>
        <a:buChar char="»"/>
        <a:defRPr sz="2000">
          <a:solidFill>
            <a:schemeClr val="tx1"/>
          </a:solidFill>
          <a:latin typeface="+mn-lt"/>
          <a:ea typeface="+mn-ea"/>
          <a:sym typeface="Arial Rounded MT Bold" charset="0"/>
        </a:defRPr>
      </a:lvl8pPr>
      <a:lvl9pPr marL="3886200" indent="-228600" algn="l" defTabSz="0" rtl="0" eaLnBrk="0" fontAlgn="base" hangingPunct="0">
        <a:spcBef>
          <a:spcPct val="20000"/>
        </a:spcBef>
        <a:spcAft>
          <a:spcPct val="0"/>
        </a:spcAft>
        <a:buChar char="»"/>
        <a:defRPr sz="2000">
          <a:solidFill>
            <a:schemeClr val="tx1"/>
          </a:solidFill>
          <a:latin typeface="+mn-lt"/>
          <a:ea typeface="+mn-ea"/>
          <a:sym typeface="Arial Rounded MT Bold"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0" y="0"/>
          <a:ext cx="9144000" cy="1200150"/>
        </p:xfrm>
        <a:graphic>
          <a:graphicData uri="http://schemas.openxmlformats.org/presentationml/2006/ole">
            <p:oleObj spid="_x0000_s1026" r:id="rId14" imgW="9561905" imgH="1600000" progId="Photoshop.Image.6">
              <p:embed/>
            </p:oleObj>
          </a:graphicData>
        </a:graphic>
      </p:graphicFrame>
      <p:sp>
        <p:nvSpPr>
          <p:cNvPr id="2051" name="未知"/>
          <p:cNvSpPr>
            <a:spLocks/>
          </p:cNvSpPr>
          <p:nvPr/>
        </p:nvSpPr>
        <p:spPr bwMode="auto">
          <a:xfrm>
            <a:off x="-9525" y="280988"/>
            <a:ext cx="9153525" cy="1620837"/>
          </a:xfrm>
          <a:custGeom>
            <a:avLst/>
            <a:gdLst/>
            <a:ahLst/>
            <a:cxnLst>
              <a:cxn ang="0">
                <a:pos x="6" y="109"/>
              </a:cxn>
              <a:cxn ang="0">
                <a:pos x="1427" y="46"/>
              </a:cxn>
              <a:cxn ang="0">
                <a:pos x="4032" y="255"/>
              </a:cxn>
              <a:cxn ang="0">
                <a:pos x="5767" y="0"/>
              </a:cxn>
              <a:cxn ang="0">
                <a:pos x="5767" y="776"/>
              </a:cxn>
              <a:cxn ang="0">
                <a:pos x="4065" y="831"/>
              </a:cxn>
              <a:cxn ang="0">
                <a:pos x="1984" y="674"/>
              </a:cxn>
              <a:cxn ang="0">
                <a:pos x="14" y="995"/>
              </a:cxn>
              <a:cxn ang="0">
                <a:pos x="6" y="109"/>
              </a:cxn>
            </a:cxnLst>
            <a:rect l="0" t="0" r="r" b="b"/>
            <a:pathLst>
              <a:path w="5767" h="1021">
                <a:moveTo>
                  <a:pt x="6" y="109"/>
                </a:moveTo>
                <a:cubicBezTo>
                  <a:pt x="144" y="93"/>
                  <a:pt x="626" y="42"/>
                  <a:pt x="1427" y="46"/>
                </a:cubicBezTo>
                <a:cubicBezTo>
                  <a:pt x="2228" y="50"/>
                  <a:pt x="3321" y="224"/>
                  <a:pt x="4032" y="255"/>
                </a:cubicBezTo>
                <a:cubicBezTo>
                  <a:pt x="4742" y="286"/>
                  <a:pt x="5649" y="91"/>
                  <a:pt x="5767" y="0"/>
                </a:cubicBezTo>
                <a:lnTo>
                  <a:pt x="5767" y="776"/>
                </a:lnTo>
                <a:cubicBezTo>
                  <a:pt x="4948" y="879"/>
                  <a:pt x="4543" y="844"/>
                  <a:pt x="4065" y="831"/>
                </a:cubicBezTo>
                <a:cubicBezTo>
                  <a:pt x="3587" y="818"/>
                  <a:pt x="2973" y="694"/>
                  <a:pt x="1984" y="674"/>
                </a:cubicBezTo>
                <a:cubicBezTo>
                  <a:pt x="995" y="654"/>
                  <a:pt x="28" y="969"/>
                  <a:pt x="14" y="995"/>
                </a:cubicBezTo>
                <a:cubicBezTo>
                  <a:pt x="0" y="1021"/>
                  <a:pt x="6" y="255"/>
                  <a:pt x="6" y="109"/>
                </a:cubicBezTo>
                <a:close/>
              </a:path>
            </a:pathLst>
          </a:custGeom>
          <a:solidFill>
            <a:schemeClr val="accent1">
              <a:alpha val="40999"/>
            </a:schemeClr>
          </a:solidFill>
          <a:ln w="9525">
            <a:noFill/>
            <a:round/>
            <a:headEnd/>
            <a:tailEnd/>
          </a:ln>
          <a:effectLst/>
        </p:spPr>
        <p:txBody>
          <a:bodyPr/>
          <a:lstStyle/>
          <a:p>
            <a:pPr>
              <a:defRPr/>
            </a:pPr>
            <a:endParaRPr lang="zh-CN" altLang="en-US"/>
          </a:p>
        </p:txBody>
      </p:sp>
      <p:sp>
        <p:nvSpPr>
          <p:cNvPr id="2052" name="未知"/>
          <p:cNvSpPr>
            <a:spLocks/>
          </p:cNvSpPr>
          <p:nvPr/>
        </p:nvSpPr>
        <p:spPr bwMode="auto">
          <a:xfrm>
            <a:off x="-19050" y="533400"/>
            <a:ext cx="9159875" cy="1006475"/>
          </a:xfrm>
          <a:custGeom>
            <a:avLst/>
            <a:gdLst/>
            <a:ahLst/>
            <a:cxnLst>
              <a:cxn ang="0">
                <a:pos x="20" y="109"/>
              </a:cxn>
              <a:cxn ang="0">
                <a:pos x="1442" y="3"/>
              </a:cxn>
              <a:cxn ang="0">
                <a:pos x="4150" y="148"/>
              </a:cxn>
              <a:cxn ang="0">
                <a:pos x="5771" y="37"/>
              </a:cxn>
              <a:cxn ang="0">
                <a:pos x="5771" y="557"/>
              </a:cxn>
              <a:cxn ang="0">
                <a:pos x="3942" y="592"/>
              </a:cxn>
              <a:cxn ang="0">
                <a:pos x="1839" y="456"/>
              </a:cxn>
              <a:cxn ang="0">
                <a:pos x="6" y="620"/>
              </a:cxn>
              <a:cxn ang="0">
                <a:pos x="20" y="109"/>
              </a:cxn>
            </a:cxnLst>
            <a:rect l="0" t="0" r="r" b="b"/>
            <a:pathLst>
              <a:path w="5771" h="634">
                <a:moveTo>
                  <a:pt x="20" y="109"/>
                </a:moveTo>
                <a:cubicBezTo>
                  <a:pt x="26" y="109"/>
                  <a:pt x="645" y="0"/>
                  <a:pt x="1442" y="3"/>
                </a:cubicBezTo>
                <a:cubicBezTo>
                  <a:pt x="2239" y="6"/>
                  <a:pt x="3443" y="123"/>
                  <a:pt x="4150" y="148"/>
                </a:cubicBezTo>
                <a:cubicBezTo>
                  <a:pt x="4858" y="173"/>
                  <a:pt x="5633" y="63"/>
                  <a:pt x="5771" y="37"/>
                </a:cubicBezTo>
                <a:lnTo>
                  <a:pt x="5771" y="557"/>
                </a:lnTo>
                <a:cubicBezTo>
                  <a:pt x="4926" y="634"/>
                  <a:pt x="4422" y="612"/>
                  <a:pt x="3942" y="592"/>
                </a:cubicBezTo>
                <a:cubicBezTo>
                  <a:pt x="3463" y="572"/>
                  <a:pt x="2588" y="450"/>
                  <a:pt x="1839" y="456"/>
                </a:cubicBezTo>
                <a:cubicBezTo>
                  <a:pt x="1182" y="455"/>
                  <a:pt x="0" y="618"/>
                  <a:pt x="6" y="620"/>
                </a:cubicBezTo>
                <a:cubicBezTo>
                  <a:pt x="12" y="621"/>
                  <a:pt x="14" y="109"/>
                  <a:pt x="20" y="109"/>
                </a:cubicBezTo>
                <a:close/>
              </a:path>
            </a:pathLst>
          </a:custGeom>
          <a:solidFill>
            <a:schemeClr val="accent1"/>
          </a:solidFill>
          <a:ln w="9525">
            <a:noFill/>
            <a:round/>
            <a:headEnd/>
            <a:tailEnd/>
          </a:ln>
          <a:effectLst/>
        </p:spPr>
        <p:txBody>
          <a:bodyPr/>
          <a:lstStyle/>
          <a:p>
            <a:pPr>
              <a:defRPr/>
            </a:pPr>
            <a:endParaRPr lang="zh-CN" altLang="en-US"/>
          </a:p>
        </p:txBody>
      </p:sp>
      <p:grpSp>
        <p:nvGrpSpPr>
          <p:cNvPr id="1030" name="Group 5"/>
          <p:cNvGrpSpPr>
            <a:grpSpLocks/>
          </p:cNvGrpSpPr>
          <p:nvPr/>
        </p:nvGrpSpPr>
        <p:grpSpPr bwMode="auto">
          <a:xfrm>
            <a:off x="7740650" y="347663"/>
            <a:ext cx="387350" cy="366712"/>
            <a:chOff x="0" y="0"/>
            <a:chExt cx="288" cy="288"/>
          </a:xfrm>
        </p:grpSpPr>
        <p:sp>
          <p:nvSpPr>
            <p:cNvPr id="2054" name="Oval 6"/>
            <p:cNvSpPr>
              <a:spLocks noChangeArrowheads="1"/>
            </p:cNvSpPr>
            <p:nvPr userDrawn="1"/>
          </p:nvSpPr>
          <p:spPr bwMode="auto">
            <a:xfrm>
              <a:off x="0" y="0"/>
              <a:ext cx="288" cy="288"/>
            </a:xfrm>
            <a:prstGeom prst="ellipse">
              <a:avLst/>
            </a:prstGeom>
            <a:gradFill rotWithShape="1">
              <a:gsLst>
                <a:gs pos="0">
                  <a:schemeClr val="tx2">
                    <a:gamma/>
                    <a:tint val="25490"/>
                    <a:invGamma/>
                  </a:schemeClr>
                </a:gs>
                <a:gs pos="100000">
                  <a:schemeClr val="tx2">
                    <a:alpha val="31000"/>
                  </a:schemeClr>
                </a:gs>
              </a:gsLst>
              <a:path path="shape">
                <a:fillToRect l="50000" t="50000" r="50000" b="50000"/>
              </a:path>
            </a:gradFill>
            <a:ln w="9525">
              <a:noFill/>
              <a:round/>
              <a:headEnd/>
              <a:tailEnd/>
            </a:ln>
            <a:effectLst/>
          </p:spPr>
          <p:txBody>
            <a:bodyPr wrap="none" anchor="ctr"/>
            <a:lstStyle/>
            <a:p>
              <a:pPr>
                <a:defRPr/>
              </a:pPr>
              <a:endParaRPr lang="zh-CN" altLang="en-US"/>
            </a:p>
          </p:txBody>
        </p:sp>
        <p:sp>
          <p:nvSpPr>
            <p:cNvPr id="2055" name="Oval 7"/>
            <p:cNvSpPr>
              <a:spLocks noChangeArrowheads="1"/>
            </p:cNvSpPr>
            <p:nvPr userDrawn="1"/>
          </p:nvSpPr>
          <p:spPr bwMode="auto">
            <a:xfrm>
              <a:off x="0" y="0"/>
              <a:ext cx="192" cy="192"/>
            </a:xfrm>
            <a:prstGeom prst="ellipse">
              <a:avLst/>
            </a:prstGeom>
            <a:gradFill rotWithShape="1">
              <a:gsLst>
                <a:gs pos="0">
                  <a:schemeClr val="bg1"/>
                </a:gs>
                <a:gs pos="100000">
                  <a:schemeClr val="bg1">
                    <a:gamma/>
                    <a:tint val="34902"/>
                    <a:invGamma/>
                    <a:alpha val="0"/>
                  </a:schemeClr>
                </a:gs>
              </a:gsLst>
              <a:path path="shape">
                <a:fillToRect l="50000" t="50000" r="50000" b="50000"/>
              </a:path>
            </a:gradFill>
            <a:ln w="9525">
              <a:noFill/>
              <a:round/>
              <a:headEnd/>
              <a:tailEnd/>
            </a:ln>
            <a:effectLst/>
          </p:spPr>
          <p:txBody>
            <a:bodyPr wrap="none" anchor="ctr"/>
            <a:lstStyle/>
            <a:p>
              <a:pPr>
                <a:defRPr/>
              </a:pPr>
              <a:endParaRPr lang="zh-CN" altLang="en-US"/>
            </a:p>
          </p:txBody>
        </p:sp>
      </p:grpSp>
      <p:grpSp>
        <p:nvGrpSpPr>
          <p:cNvPr id="1031" name="Group 8"/>
          <p:cNvGrpSpPr>
            <a:grpSpLocks/>
          </p:cNvGrpSpPr>
          <p:nvPr/>
        </p:nvGrpSpPr>
        <p:grpSpPr bwMode="auto">
          <a:xfrm>
            <a:off x="8153400" y="53975"/>
            <a:ext cx="609600" cy="592138"/>
            <a:chOff x="0" y="0"/>
            <a:chExt cx="576" cy="576"/>
          </a:xfrm>
        </p:grpSpPr>
        <p:sp>
          <p:nvSpPr>
            <p:cNvPr id="2057" name="Oval 9"/>
            <p:cNvSpPr>
              <a:spLocks noChangeArrowheads="1"/>
            </p:cNvSpPr>
            <p:nvPr userDrawn="1"/>
          </p:nvSpPr>
          <p:spPr bwMode="auto">
            <a:xfrm>
              <a:off x="0" y="0"/>
              <a:ext cx="576" cy="576"/>
            </a:xfrm>
            <a:prstGeom prst="ellipse">
              <a:avLst/>
            </a:prstGeom>
            <a:solidFill>
              <a:schemeClr val="accent1">
                <a:alpha val="53000"/>
              </a:schemeClr>
            </a:solidFill>
            <a:ln w="9525">
              <a:noFill/>
              <a:round/>
              <a:headEnd/>
              <a:tailEnd/>
            </a:ln>
            <a:effectLst/>
          </p:spPr>
          <p:txBody>
            <a:bodyPr wrap="none" anchor="ctr"/>
            <a:lstStyle/>
            <a:p>
              <a:pPr>
                <a:defRPr/>
              </a:pPr>
              <a:endParaRPr lang="zh-CN" altLang="en-US"/>
            </a:p>
          </p:txBody>
        </p:sp>
        <p:sp>
          <p:nvSpPr>
            <p:cNvPr id="2058" name="Oval 10"/>
            <p:cNvSpPr>
              <a:spLocks noChangeArrowheads="1"/>
            </p:cNvSpPr>
            <p:nvPr userDrawn="1"/>
          </p:nvSpPr>
          <p:spPr bwMode="auto">
            <a:xfrm>
              <a:off x="0" y="96"/>
              <a:ext cx="480" cy="385"/>
            </a:xfrm>
            <a:prstGeom prst="ellipse">
              <a:avLst/>
            </a:prstGeom>
            <a:gradFill rotWithShape="1">
              <a:gsLst>
                <a:gs pos="0">
                  <a:schemeClr val="bg1"/>
                </a:gs>
                <a:gs pos="100000">
                  <a:schemeClr val="bg1">
                    <a:gamma/>
                    <a:tint val="34902"/>
                    <a:invGamma/>
                    <a:alpha val="0"/>
                  </a:schemeClr>
                </a:gs>
              </a:gsLst>
              <a:path path="shape">
                <a:fillToRect l="50000" t="50000" r="50000" b="50000"/>
              </a:path>
            </a:gradFill>
            <a:ln w="9525">
              <a:noFill/>
              <a:round/>
              <a:headEnd/>
              <a:tailEnd/>
            </a:ln>
            <a:effectLst/>
          </p:spPr>
          <p:txBody>
            <a:bodyPr wrap="none" anchor="ctr"/>
            <a:lstStyle/>
            <a:p>
              <a:pPr>
                <a:defRPr/>
              </a:pPr>
              <a:endParaRPr lang="zh-CN" altLang="en-US"/>
            </a:p>
          </p:txBody>
        </p:sp>
      </p:grpSp>
      <p:grpSp>
        <p:nvGrpSpPr>
          <p:cNvPr id="1032" name="Group 11"/>
          <p:cNvGrpSpPr>
            <a:grpSpLocks/>
          </p:cNvGrpSpPr>
          <p:nvPr/>
        </p:nvGrpSpPr>
        <p:grpSpPr bwMode="auto">
          <a:xfrm>
            <a:off x="171450" y="819150"/>
            <a:ext cx="720725" cy="762000"/>
            <a:chOff x="0" y="0"/>
            <a:chExt cx="576" cy="576"/>
          </a:xfrm>
        </p:grpSpPr>
        <p:sp>
          <p:nvSpPr>
            <p:cNvPr id="2060" name="Oval 12"/>
            <p:cNvSpPr>
              <a:spLocks noChangeArrowheads="1"/>
            </p:cNvSpPr>
            <p:nvPr userDrawn="1"/>
          </p:nvSpPr>
          <p:spPr bwMode="auto">
            <a:xfrm>
              <a:off x="0" y="0"/>
              <a:ext cx="576" cy="576"/>
            </a:xfrm>
            <a:prstGeom prst="ellipse">
              <a:avLst/>
            </a:prstGeom>
            <a:solidFill>
              <a:schemeClr val="tx2">
                <a:alpha val="53000"/>
              </a:schemeClr>
            </a:solidFill>
            <a:ln w="9525">
              <a:noFill/>
              <a:round/>
              <a:headEnd/>
              <a:tailEnd/>
            </a:ln>
            <a:effectLst/>
          </p:spPr>
          <p:txBody>
            <a:bodyPr wrap="none" anchor="ctr"/>
            <a:lstStyle/>
            <a:p>
              <a:pPr>
                <a:defRPr/>
              </a:pPr>
              <a:endParaRPr lang="zh-CN" altLang="en-US"/>
            </a:p>
          </p:txBody>
        </p:sp>
        <p:sp>
          <p:nvSpPr>
            <p:cNvPr id="2061" name="Oval 13"/>
            <p:cNvSpPr>
              <a:spLocks noChangeArrowheads="1"/>
            </p:cNvSpPr>
            <p:nvPr userDrawn="1"/>
          </p:nvSpPr>
          <p:spPr bwMode="auto">
            <a:xfrm>
              <a:off x="0" y="96"/>
              <a:ext cx="480" cy="384"/>
            </a:xfrm>
            <a:prstGeom prst="ellipse">
              <a:avLst/>
            </a:prstGeom>
            <a:gradFill rotWithShape="1">
              <a:gsLst>
                <a:gs pos="0">
                  <a:schemeClr val="bg1"/>
                </a:gs>
                <a:gs pos="100000">
                  <a:schemeClr val="bg1">
                    <a:gamma/>
                    <a:tint val="34902"/>
                    <a:invGamma/>
                    <a:alpha val="0"/>
                  </a:schemeClr>
                </a:gs>
              </a:gsLst>
              <a:path path="shape">
                <a:fillToRect l="50000" t="50000" r="50000" b="50000"/>
              </a:path>
            </a:gradFill>
            <a:ln w="9525">
              <a:noFill/>
              <a:round/>
              <a:headEnd/>
              <a:tailEnd/>
            </a:ln>
            <a:effectLst/>
          </p:spPr>
          <p:txBody>
            <a:bodyPr wrap="none" anchor="ctr"/>
            <a:lstStyle/>
            <a:p>
              <a:pPr>
                <a:defRPr/>
              </a:pPr>
              <a:endParaRPr lang="zh-CN" altLang="en-US"/>
            </a:p>
          </p:txBody>
        </p:sp>
      </p:grpSp>
      <p:sp>
        <p:nvSpPr>
          <p:cNvPr id="1033" name="Rectangle 14"/>
          <p:cNvSpPr>
            <a:spLocks noGrp="1" noChangeArrowheads="1"/>
          </p:cNvSpPr>
          <p:nvPr>
            <p:ph type="body" idx="1"/>
          </p:nvPr>
        </p:nvSpPr>
        <p:spPr bwMode="auto">
          <a:xfrm>
            <a:off x="457200" y="1828800"/>
            <a:ext cx="82296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zh-CN" smtClean="0"/>
              <a:t>Click to edit Master text styles</a:t>
            </a:r>
          </a:p>
          <a:p>
            <a:pPr lvl="1"/>
            <a:r>
              <a:rPr lang="zh-CN" altLang="zh-CN" smtClean="0"/>
              <a:t>Second level</a:t>
            </a:r>
          </a:p>
          <a:p>
            <a:pPr lvl="2"/>
            <a:r>
              <a:rPr lang="zh-CN" altLang="zh-CN" smtClean="0"/>
              <a:t>Third level</a:t>
            </a:r>
          </a:p>
          <a:p>
            <a:pPr lvl="3"/>
            <a:r>
              <a:rPr lang="zh-CN" altLang="zh-CN" smtClean="0"/>
              <a:t>Fourth level</a:t>
            </a:r>
          </a:p>
          <a:p>
            <a:pPr lvl="4"/>
            <a:r>
              <a:rPr lang="zh-CN" altLang="zh-CN" smtClean="0"/>
              <a:t>Fifth level</a:t>
            </a:r>
          </a:p>
        </p:txBody>
      </p:sp>
      <p:sp>
        <p:nvSpPr>
          <p:cNvPr id="2063" name="Rectangle 15"/>
          <p:cNvSpPr>
            <a:spLocks noGrp="1" noChangeArrowheads="1"/>
          </p:cNvSpPr>
          <p:nvPr>
            <p:ph type="dt" sz="half" idx="2"/>
          </p:nvPr>
        </p:nvSpPr>
        <p:spPr bwMode="auto">
          <a:xfrm>
            <a:off x="457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zh-CN" altLang="zh-CN"/>
          </a:p>
        </p:txBody>
      </p:sp>
      <p:sp>
        <p:nvSpPr>
          <p:cNvPr id="2064" name="Rectangle 16"/>
          <p:cNvSpPr>
            <a:spLocks noGrp="1" noChangeArrowheads="1"/>
          </p:cNvSpPr>
          <p:nvPr>
            <p:ph type="ftr" sz="quarter" idx="3"/>
          </p:nvPr>
        </p:nvSpPr>
        <p:spPr bwMode="auto">
          <a:xfrm>
            <a:off x="3124200" y="6400800"/>
            <a:ext cx="2895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zh-CN" altLang="zh-CN"/>
          </a:p>
        </p:txBody>
      </p:sp>
      <p:sp>
        <p:nvSpPr>
          <p:cNvPr id="2065" name="Rectangle 17"/>
          <p:cNvSpPr>
            <a:spLocks noGrp="1" noChangeArrowheads="1"/>
          </p:cNvSpPr>
          <p:nvPr>
            <p:ph type="sldNum" sz="quarter" idx="4"/>
          </p:nvPr>
        </p:nvSpPr>
        <p:spPr bwMode="auto">
          <a:xfrm>
            <a:off x="6553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9B65E6B-6E19-4FDB-9B75-34623864F299}" type="slidenum">
              <a:rPr lang="zh-CN" altLang="zh-CN"/>
              <a:pPr>
                <a:defRPr/>
              </a:pPr>
              <a:t>‹#›</a:t>
            </a:fld>
            <a:endParaRPr lang="zh-CN" altLang="zh-CN"/>
          </a:p>
        </p:txBody>
      </p:sp>
      <p:sp>
        <p:nvSpPr>
          <p:cNvPr id="1037" name="Rectangle 18"/>
          <p:cNvSpPr>
            <a:spLocks noGrp="1" noChangeArrowheads="1"/>
          </p:cNvSpPr>
          <p:nvPr>
            <p:ph type="title"/>
          </p:nvPr>
        </p:nvSpPr>
        <p:spPr bwMode="auto">
          <a:xfrm>
            <a:off x="914400" y="685800"/>
            <a:ext cx="7391400" cy="563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zh-CN" smtClean="0"/>
              <a:t>Click to edit Master title style</a:t>
            </a:r>
          </a:p>
        </p:txBody>
      </p:sp>
    </p:spTree>
  </p:cSld>
  <p:clrMap bg1="lt1" tx1="dk1" bg2="lt2" tx2="dk2" accent1="accent1" accent2="accent2" accent3="accent3" accent4="accent4" accent5="accent5" accent6="accent6" hlink="hlink" folHlink="folHlink"/>
  <p:sldLayoutIdLst>
    <p:sldLayoutId id="2147483776"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txStyles>
    <p:titleStyle>
      <a:lvl1pPr algn="ctr" rtl="0" eaLnBrk="0" fontAlgn="base" hangingPunct="0">
        <a:spcBef>
          <a:spcPct val="0"/>
        </a:spcBef>
        <a:spcAft>
          <a:spcPct val="0"/>
        </a:spcAft>
        <a:defRPr sz="3600" b="1">
          <a:solidFill>
            <a:schemeClr val="bg1"/>
          </a:solidFill>
          <a:latin typeface="+mj-lt"/>
          <a:ea typeface="+mj-ea"/>
          <a:cs typeface="+mj-cs"/>
        </a:defRPr>
      </a:lvl1pPr>
      <a:lvl2pPr algn="ctr" rtl="0" eaLnBrk="0" fontAlgn="base" hangingPunct="0">
        <a:spcBef>
          <a:spcPct val="0"/>
        </a:spcBef>
        <a:spcAft>
          <a:spcPct val="0"/>
        </a:spcAft>
        <a:defRPr sz="3600" b="1">
          <a:solidFill>
            <a:schemeClr val="bg1"/>
          </a:solidFill>
          <a:latin typeface="Arial" pitchFamily="34" charset="0"/>
        </a:defRPr>
      </a:lvl2pPr>
      <a:lvl3pPr algn="ctr" rtl="0" eaLnBrk="0" fontAlgn="base" hangingPunct="0">
        <a:spcBef>
          <a:spcPct val="0"/>
        </a:spcBef>
        <a:spcAft>
          <a:spcPct val="0"/>
        </a:spcAft>
        <a:defRPr sz="3600" b="1">
          <a:solidFill>
            <a:schemeClr val="bg1"/>
          </a:solidFill>
          <a:latin typeface="Arial" pitchFamily="34" charset="0"/>
        </a:defRPr>
      </a:lvl3pPr>
      <a:lvl4pPr algn="ctr" rtl="0" eaLnBrk="0" fontAlgn="base" hangingPunct="0">
        <a:spcBef>
          <a:spcPct val="0"/>
        </a:spcBef>
        <a:spcAft>
          <a:spcPct val="0"/>
        </a:spcAft>
        <a:defRPr sz="3600" b="1">
          <a:solidFill>
            <a:schemeClr val="bg1"/>
          </a:solidFill>
          <a:latin typeface="Arial" pitchFamily="34" charset="0"/>
        </a:defRPr>
      </a:lvl4pPr>
      <a:lvl5pPr algn="ctr" rtl="0" eaLnBrk="0" fontAlgn="base" hangingPunct="0">
        <a:spcBef>
          <a:spcPct val="0"/>
        </a:spcBef>
        <a:spcAft>
          <a:spcPct val="0"/>
        </a:spcAft>
        <a:defRPr sz="3600" b="1">
          <a:solidFill>
            <a:schemeClr val="bg1"/>
          </a:solidFill>
          <a:latin typeface="Arial" pitchFamily="34" charset="0"/>
        </a:defRPr>
      </a:lvl5pPr>
      <a:lvl6pPr marL="457200" algn="ctr" rtl="0" fontAlgn="base">
        <a:spcBef>
          <a:spcPct val="0"/>
        </a:spcBef>
        <a:spcAft>
          <a:spcPct val="0"/>
        </a:spcAft>
        <a:defRPr sz="3600" b="1">
          <a:solidFill>
            <a:schemeClr val="bg1"/>
          </a:solidFill>
          <a:latin typeface="Arial" pitchFamily="34" charset="0"/>
        </a:defRPr>
      </a:lvl6pPr>
      <a:lvl7pPr marL="914400" algn="ctr" rtl="0" fontAlgn="base">
        <a:spcBef>
          <a:spcPct val="0"/>
        </a:spcBef>
        <a:spcAft>
          <a:spcPct val="0"/>
        </a:spcAft>
        <a:defRPr sz="3600" b="1">
          <a:solidFill>
            <a:schemeClr val="bg1"/>
          </a:solidFill>
          <a:latin typeface="Arial" pitchFamily="34" charset="0"/>
        </a:defRPr>
      </a:lvl7pPr>
      <a:lvl8pPr marL="1371600" algn="ctr" rtl="0" fontAlgn="base">
        <a:spcBef>
          <a:spcPct val="0"/>
        </a:spcBef>
        <a:spcAft>
          <a:spcPct val="0"/>
        </a:spcAft>
        <a:defRPr sz="3600" b="1">
          <a:solidFill>
            <a:schemeClr val="bg1"/>
          </a:solidFill>
          <a:latin typeface="Arial" pitchFamily="34" charset="0"/>
        </a:defRPr>
      </a:lvl8pPr>
      <a:lvl9pPr marL="1828800" algn="ctr" rtl="0" fontAlgn="base">
        <a:spcBef>
          <a:spcPct val="0"/>
        </a:spcBef>
        <a:spcAft>
          <a:spcPct val="0"/>
        </a:spcAft>
        <a:defRPr sz="3600" b="1">
          <a:solidFill>
            <a:schemeClr val="bg1"/>
          </a:solidFill>
          <a:latin typeface="Arial" pitchFamily="34" charset="0"/>
        </a:defRPr>
      </a:lvl9pPr>
    </p:titleStyle>
    <p:bodyStyle>
      <a:lvl1pPr marL="342900" indent="-342900" algn="l" rtl="0" eaLnBrk="0" fontAlgn="base" hangingPunct="0">
        <a:spcBef>
          <a:spcPct val="20000"/>
        </a:spcBef>
        <a:spcAft>
          <a:spcPct val="0"/>
        </a:spcAft>
        <a:buClr>
          <a:schemeClr val="hlink"/>
        </a:buClr>
        <a:buFont typeface="Wingdings" pitchFamily="2" charset="2"/>
        <a:buChar char="v"/>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Font typeface="Wingdings" pitchFamily="2" charset="2"/>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Font typeface="Wingdings" pitchFamily="2" charset="2"/>
        <a:buChar char="•"/>
        <a:defRPr sz="2200">
          <a:solidFill>
            <a:schemeClr val="tx1"/>
          </a:solidFill>
          <a:latin typeface="+mn-lt"/>
        </a:defRPr>
      </a:lvl3pPr>
      <a:lvl4pPr marL="1600200" indent="-228600" algn="l" rtl="0" eaLnBrk="0" fontAlgn="base" hangingPunct="0">
        <a:spcBef>
          <a:spcPct val="20000"/>
        </a:spcBef>
        <a:spcAft>
          <a:spcPct val="0"/>
        </a:spcAft>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9"/>
          <p:cNvSpPr txBox="1">
            <a:spLocks noChangeArrowheads="1"/>
          </p:cNvSpPr>
          <p:nvPr/>
        </p:nvSpPr>
        <p:spPr bwMode="auto">
          <a:xfrm>
            <a:off x="3357563" y="5735638"/>
            <a:ext cx="2660650" cy="492125"/>
          </a:xfrm>
          <a:prstGeom prst="rect">
            <a:avLst/>
          </a:prstGeom>
          <a:noFill/>
          <a:ln w="9525">
            <a:noFill/>
            <a:miter lim="800000"/>
            <a:headEnd/>
            <a:tailEnd/>
          </a:ln>
        </p:spPr>
        <p:txBody>
          <a:bodyPr>
            <a:spAutoFit/>
          </a:bodyPr>
          <a:lstStyle/>
          <a:p>
            <a:pPr algn="ctr"/>
            <a:r>
              <a:rPr lang="en-US" altLang="zh-CN" sz="2600" b="1">
                <a:latin typeface="楷体_GB2312" pitchFamily="49" charset="-122"/>
                <a:ea typeface="楷体_GB2312" pitchFamily="49" charset="-122"/>
              </a:rPr>
              <a:t>2014</a:t>
            </a:r>
            <a:r>
              <a:rPr lang="zh-CN" altLang="en-US" sz="2600" b="1">
                <a:latin typeface="楷体_GB2312" pitchFamily="49" charset="-122"/>
                <a:ea typeface="楷体_GB2312" pitchFamily="49" charset="-122"/>
              </a:rPr>
              <a:t>年</a:t>
            </a:r>
            <a:r>
              <a:rPr lang="en-US" altLang="zh-CN" sz="2600" b="1">
                <a:latin typeface="楷体_GB2312" pitchFamily="49" charset="-122"/>
                <a:ea typeface="楷体_GB2312" pitchFamily="49" charset="-122"/>
              </a:rPr>
              <a:t>9</a:t>
            </a:r>
            <a:r>
              <a:rPr lang="zh-CN" altLang="en-US" sz="2600" b="1">
                <a:latin typeface="楷体_GB2312" pitchFamily="49" charset="-122"/>
                <a:ea typeface="楷体_GB2312" pitchFamily="49" charset="-122"/>
              </a:rPr>
              <a:t>月</a:t>
            </a:r>
            <a:r>
              <a:rPr lang="en-US" altLang="zh-CN" sz="2600" b="1">
                <a:latin typeface="楷体_GB2312" pitchFamily="49" charset="-122"/>
                <a:ea typeface="楷体_GB2312" pitchFamily="49" charset="-122"/>
              </a:rPr>
              <a:t>11</a:t>
            </a:r>
            <a:r>
              <a:rPr lang="zh-CN" altLang="en-US" sz="2600" b="1">
                <a:latin typeface="楷体_GB2312" pitchFamily="49" charset="-122"/>
                <a:ea typeface="楷体_GB2312" pitchFamily="49" charset="-122"/>
              </a:rPr>
              <a:t>日</a:t>
            </a:r>
          </a:p>
        </p:txBody>
      </p:sp>
      <p:sp>
        <p:nvSpPr>
          <p:cNvPr id="5133" name="AutoShape 2"/>
          <p:cNvSpPr>
            <a:spLocks noChangeArrowheads="1"/>
          </p:cNvSpPr>
          <p:nvPr/>
        </p:nvSpPr>
        <p:spPr bwMode="auto">
          <a:xfrm>
            <a:off x="395288" y="1484313"/>
            <a:ext cx="8280400" cy="2573337"/>
          </a:xfrm>
          <a:prstGeom prst="roundRect">
            <a:avLst>
              <a:gd name="adj" fmla="val 11921"/>
            </a:avLst>
          </a:prstGeom>
          <a:solidFill>
            <a:srgbClr val="FFCCFF"/>
          </a:solidFill>
          <a:ln w="25400" cap="flat" cmpd="sng">
            <a:solidFill>
              <a:srgbClr val="FEFFFF"/>
            </a:solidFill>
            <a:round/>
            <a:headEnd/>
            <a:tailEnd/>
          </a:ln>
          <a:effectLst>
            <a:outerShdw dist="53882" dir="2700000" algn="ctr" rotWithShape="0">
              <a:srgbClr val="000000">
                <a:alpha val="50000"/>
              </a:srgbClr>
            </a:outerShdw>
          </a:effectLst>
        </p:spPr>
        <p:txBody>
          <a:bodyPr wrap="none" anchor="ctr"/>
          <a:lstStyle/>
          <a:p>
            <a:pPr>
              <a:defRPr/>
            </a:pPr>
            <a:endParaRPr lang="zh-CN" altLang="en-US" sz="1600"/>
          </a:p>
        </p:txBody>
      </p:sp>
      <p:sp>
        <p:nvSpPr>
          <p:cNvPr id="5134" name="TextBox 13"/>
          <p:cNvSpPr txBox="1">
            <a:spLocks noChangeArrowheads="1"/>
          </p:cNvSpPr>
          <p:nvPr/>
        </p:nvSpPr>
        <p:spPr bwMode="auto">
          <a:xfrm>
            <a:off x="381121" y="1700213"/>
            <a:ext cx="8242180" cy="1969770"/>
          </a:xfrm>
          <a:prstGeom prst="rect">
            <a:avLst/>
          </a:prstGeom>
          <a:noFill/>
          <a:ln w="9525">
            <a:noFill/>
            <a:miter lim="800000"/>
            <a:headEnd/>
            <a:tailEnd/>
          </a:ln>
          <a:effectLst/>
        </p:spPr>
        <p:txBody>
          <a:bodyPr wrap="square">
            <a:spAutoFit/>
          </a:bodyPr>
          <a:lstStyle/>
          <a:p>
            <a:pPr algn="ctr">
              <a:spcBef>
                <a:spcPts val="600"/>
              </a:spcBef>
              <a:defRPr/>
            </a:pPr>
            <a:r>
              <a:rPr lang="zh-CN" altLang="en-US" sz="4400" b="1" dirty="0">
                <a:solidFill>
                  <a:schemeClr val="accent5">
                    <a:lumMod val="50000"/>
                  </a:schemeClr>
                </a:solidFill>
                <a:effectLst>
                  <a:outerShdw blurRad="38100" dist="38100" dir="2700000" algn="tl">
                    <a:srgbClr val="C0C0C0"/>
                  </a:outerShdw>
                </a:effectLst>
                <a:latin typeface="隶书" pitchFamily="49" charset="-122"/>
                <a:ea typeface="隶书" pitchFamily="49" charset="-122"/>
              </a:rPr>
              <a:t>合理开发高效利用砂石资源</a:t>
            </a:r>
          </a:p>
          <a:p>
            <a:pPr algn="ctr">
              <a:spcBef>
                <a:spcPts val="600"/>
              </a:spcBef>
              <a:defRPr/>
            </a:pPr>
            <a:r>
              <a:rPr lang="zh-CN" altLang="en-US" sz="4400" b="1" dirty="0">
                <a:solidFill>
                  <a:schemeClr val="accent5">
                    <a:lumMod val="50000"/>
                  </a:schemeClr>
                </a:solidFill>
                <a:effectLst>
                  <a:outerShdw blurRad="38100" dist="38100" dir="2700000" algn="tl">
                    <a:srgbClr val="C0C0C0"/>
                  </a:outerShdw>
                </a:effectLst>
                <a:latin typeface="隶书" pitchFamily="49" charset="-122"/>
                <a:ea typeface="隶书" pitchFamily="49" charset="-122"/>
              </a:rPr>
              <a:t>为新型城镇化建设作出更大</a:t>
            </a:r>
            <a:r>
              <a:rPr lang="zh-CN" altLang="en-US" sz="4400" b="1" dirty="0" smtClean="0">
                <a:solidFill>
                  <a:schemeClr val="accent5">
                    <a:lumMod val="50000"/>
                  </a:schemeClr>
                </a:solidFill>
                <a:effectLst>
                  <a:outerShdw blurRad="38100" dist="38100" dir="2700000" algn="tl">
                    <a:srgbClr val="C0C0C0"/>
                  </a:outerShdw>
                </a:effectLst>
                <a:latin typeface="隶书" pitchFamily="49" charset="-122"/>
                <a:ea typeface="隶书" pitchFamily="49" charset="-122"/>
              </a:rPr>
              <a:t>贡献</a:t>
            </a:r>
          </a:p>
          <a:p>
            <a:pPr algn="ctr">
              <a:spcBef>
                <a:spcPts val="600"/>
              </a:spcBef>
              <a:defRPr/>
            </a:pPr>
            <a:r>
              <a:rPr lang="en-US" altLang="zh-CN" sz="2400" b="1" dirty="0" smtClean="0">
                <a:solidFill>
                  <a:srgbClr val="008000"/>
                </a:solidFill>
                <a:effectLst>
                  <a:outerShdw blurRad="38100" dist="38100" dir="2700000" algn="tl">
                    <a:srgbClr val="C0C0C0"/>
                  </a:outerShdw>
                </a:effectLst>
                <a:latin typeface="隶书" pitchFamily="49" charset="-122"/>
                <a:ea typeface="隶书" pitchFamily="49" charset="-122"/>
              </a:rPr>
              <a:t>——</a:t>
            </a:r>
            <a:r>
              <a:rPr lang="zh-CN" altLang="en-US" sz="2400" b="1" dirty="0" smtClean="0">
                <a:solidFill>
                  <a:srgbClr val="008000"/>
                </a:solidFill>
                <a:effectLst>
                  <a:outerShdw blurRad="38100" dist="38100" dir="2700000" algn="tl">
                    <a:srgbClr val="C0C0C0"/>
                  </a:outerShdw>
                </a:effectLst>
                <a:latin typeface="隶书" pitchFamily="49" charset="-122"/>
                <a:ea typeface="隶书" pitchFamily="49" charset="-122"/>
              </a:rPr>
              <a:t>在全国砂石行业科技创新与经验交流大会上的发言提纲</a:t>
            </a:r>
            <a:endParaRPr lang="zh-CN" altLang="en-US" sz="2400" b="1" dirty="0">
              <a:solidFill>
                <a:srgbClr val="008000"/>
              </a:solidFill>
              <a:effectLst>
                <a:outerShdw blurRad="38100" dist="38100" dir="2700000" algn="tl">
                  <a:srgbClr val="C0C0C0"/>
                </a:outerShdw>
              </a:effectLst>
              <a:latin typeface="隶书" pitchFamily="49" charset="-122"/>
              <a:ea typeface="隶书" pitchFamily="49" charset="-122"/>
            </a:endParaRPr>
          </a:p>
        </p:txBody>
      </p:sp>
      <p:sp>
        <p:nvSpPr>
          <p:cNvPr id="15365" name="AutoShape 3"/>
          <p:cNvSpPr>
            <a:spLocks/>
          </p:cNvSpPr>
          <p:nvPr/>
        </p:nvSpPr>
        <p:spPr bwMode="auto">
          <a:xfrm flipV="1">
            <a:off x="1044575" y="836613"/>
            <a:ext cx="7056438" cy="661987"/>
          </a:xfrm>
          <a:custGeom>
            <a:avLst/>
            <a:gdLst>
              <a:gd name="T0" fmla="*/ 0 w 21600"/>
              <a:gd name="T1" fmla="*/ 0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3707 w 21600"/>
              <a:gd name="T13" fmla="*/ 3707 h 21600"/>
              <a:gd name="T14" fmla="*/ 17893 w 21600"/>
              <a:gd name="T15" fmla="*/ 17893 h 21600"/>
            </a:gdLst>
            <a:ahLst/>
            <a:cxnLst>
              <a:cxn ang="T8">
                <a:pos x="T0" y="T1"/>
              </a:cxn>
              <a:cxn ang="T9">
                <a:pos x="T2" y="T3"/>
              </a:cxn>
              <a:cxn ang="T10">
                <a:pos x="T4" y="T5"/>
              </a:cxn>
              <a:cxn ang="T11">
                <a:pos x="T6" y="T7"/>
              </a:cxn>
            </a:cxnLst>
            <a:rect l="T12" t="T13" r="T14" b="T15"/>
            <a:pathLst>
              <a:path w="21600" h="21600">
                <a:moveTo>
                  <a:pt x="0" y="0"/>
                </a:moveTo>
                <a:lnTo>
                  <a:pt x="3813" y="21600"/>
                </a:lnTo>
                <a:lnTo>
                  <a:pt x="17787" y="21600"/>
                </a:lnTo>
                <a:lnTo>
                  <a:pt x="21600" y="0"/>
                </a:lnTo>
                <a:close/>
              </a:path>
            </a:pathLst>
          </a:custGeom>
          <a:gradFill rotWithShape="1">
            <a:gsLst>
              <a:gs pos="0">
                <a:srgbClr val="FF99CC">
                  <a:alpha val="39998"/>
                </a:srgbClr>
              </a:gs>
              <a:gs pos="100000">
                <a:srgbClr val="FFFFFF"/>
              </a:gs>
            </a:gsLst>
            <a:lin ang="5400000" scaled="1"/>
          </a:gradFill>
          <a:ln w="9525">
            <a:noFill/>
            <a:round/>
            <a:headEnd/>
            <a:tailEnd/>
          </a:ln>
        </p:spPr>
        <p:txBody>
          <a:bodyPr wrap="none" anchor="ctr"/>
          <a:lstStyle/>
          <a:p>
            <a:endParaRPr lang="zh-CN" altLang="en-US"/>
          </a:p>
        </p:txBody>
      </p:sp>
      <p:sp>
        <p:nvSpPr>
          <p:cNvPr id="15366" name="TextBox 9"/>
          <p:cNvSpPr txBox="1">
            <a:spLocks noChangeArrowheads="1"/>
          </p:cNvSpPr>
          <p:nvPr/>
        </p:nvSpPr>
        <p:spPr bwMode="auto">
          <a:xfrm>
            <a:off x="2546350" y="5035550"/>
            <a:ext cx="4225925" cy="692150"/>
          </a:xfrm>
          <a:prstGeom prst="rect">
            <a:avLst/>
          </a:prstGeom>
          <a:noFill/>
          <a:ln w="9525">
            <a:noFill/>
            <a:miter lim="800000"/>
            <a:headEnd/>
            <a:tailEnd/>
          </a:ln>
        </p:spPr>
        <p:txBody>
          <a:bodyPr>
            <a:spAutoFit/>
          </a:bodyPr>
          <a:lstStyle/>
          <a:p>
            <a:pPr algn="ctr">
              <a:lnSpc>
                <a:spcPct val="150000"/>
              </a:lnSpc>
            </a:pPr>
            <a:r>
              <a:rPr lang="zh-CN" altLang="en-US" sz="2600" b="1">
                <a:latin typeface="楷体_GB2312" pitchFamily="49" charset="-122"/>
                <a:ea typeface="楷体_GB2312" pitchFamily="49" charset="-122"/>
              </a:rPr>
              <a:t>国土资源部矿产开发管理司</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ph type="title"/>
          </p:nvPr>
        </p:nvSpPr>
        <p:spPr>
          <a:xfrm>
            <a:off x="311150" y="1193800"/>
            <a:ext cx="7588250" cy="935038"/>
          </a:xfrm>
        </p:spPr>
        <p:txBody>
          <a:bodyPr/>
          <a:lstStyle/>
          <a:p>
            <a:r>
              <a:rPr lang="zh-CN" altLang="en-US" sz="2400" smtClean="0"/>
              <a:t>全国砂石土平均运输半径约24千米，各省平均运输半径集中在15至50千米之间。其中,北京、黑龙江省平均运输半径较大。</a:t>
            </a:r>
          </a:p>
        </p:txBody>
      </p:sp>
      <p:sp>
        <p:nvSpPr>
          <p:cNvPr id="16387" name="Rectangle 3"/>
          <p:cNvSpPr>
            <a:spLocks noChangeArrowheads="1"/>
          </p:cNvSpPr>
          <p:nvPr/>
        </p:nvSpPr>
        <p:spPr bwMode="auto">
          <a:xfrm>
            <a:off x="406400" y="146050"/>
            <a:ext cx="6819900" cy="696913"/>
          </a:xfrm>
          <a:prstGeom prst="rect">
            <a:avLst/>
          </a:prstGeom>
          <a:noFill/>
          <a:ln w="9525" cap="flat" cmpd="sng">
            <a:noFill/>
            <a:bevel/>
            <a:headEnd/>
            <a:tailEnd/>
          </a:ln>
          <a:effectLst/>
        </p:spPr>
        <p:txBody>
          <a:bodyPr anchor="ctr"/>
          <a:lstStyle/>
          <a:p>
            <a:pPr eaLnBrk="0" hangingPunct="0">
              <a:buFontTx/>
              <a:buNone/>
              <a:defRPr/>
            </a:pPr>
            <a:r>
              <a:rPr lang="zh-CN" altLang="en-US" sz="3600" b="1" dirty="0">
                <a:solidFill>
                  <a:srgbClr val="FF6600"/>
                </a:solidFill>
                <a:effectLst>
                  <a:outerShdw blurRad="38100" dist="38100" dir="2700000" algn="tl">
                    <a:srgbClr val="C0C0C0"/>
                  </a:outerShdw>
                </a:effectLst>
                <a:latin typeface="Arial Rounded MT Bold" charset="0"/>
                <a:ea typeface="方正魏碑简体" charset="-122"/>
                <a:sym typeface="Arial" pitchFamily="34" charset="0"/>
              </a:rPr>
              <a:t>一</a:t>
            </a:r>
            <a:r>
              <a:rPr lang="zh-CN" altLang="en-US" sz="3600" b="1" dirty="0">
                <a:solidFill>
                  <a:srgbClr val="FF6600"/>
                </a:solidFill>
                <a:effectLst>
                  <a:outerShdw blurRad="38100" dist="38100" dir="2700000" algn="tl">
                    <a:srgbClr val="C0C0C0"/>
                  </a:outerShdw>
                </a:effectLst>
                <a:latin typeface="Arial Rounded MT Bold" charset="0"/>
                <a:ea typeface="方正魏碑简体" charset="-122"/>
                <a:sym typeface="Arial" pitchFamily="34" charset="0"/>
              </a:rPr>
              <a:t>、资源和开发现状</a:t>
            </a:r>
            <a:endParaRPr lang="zh-CN" altLang="en-US" sz="3600" b="1" dirty="0">
              <a:solidFill>
                <a:srgbClr val="FF6600"/>
              </a:solidFill>
              <a:effectLst>
                <a:outerShdw blurRad="38100" dist="38100" dir="2700000" algn="tl">
                  <a:srgbClr val="C0C0C0"/>
                </a:outerShdw>
              </a:effectLst>
              <a:latin typeface="Arial Rounded MT Bold" charset="0"/>
              <a:ea typeface="方正魏碑简体" charset="-122"/>
              <a:sym typeface="Arial" pitchFamily="34" charset="0"/>
            </a:endParaRPr>
          </a:p>
        </p:txBody>
      </p:sp>
      <p:pic>
        <p:nvPicPr>
          <p:cNvPr id="24580" name="Picture 4"/>
          <p:cNvPicPr>
            <a:picLocks noChangeArrowheads="1"/>
          </p:cNvPicPr>
          <p:nvPr/>
        </p:nvPicPr>
        <p:blipFill>
          <a:blip r:embed="rId2" cstate="print"/>
          <a:srcRect l="1273" t="1767" r="1035" b="1413"/>
          <a:stretch>
            <a:fillRect/>
          </a:stretch>
        </p:blipFill>
        <p:spPr bwMode="auto">
          <a:xfrm>
            <a:off x="103188" y="2730500"/>
            <a:ext cx="8870950" cy="3911600"/>
          </a:xfrm>
          <a:prstGeom prst="rect">
            <a:avLst/>
          </a:prstGeom>
          <a:noFill/>
          <a:ln w="9525">
            <a:solidFill>
              <a:srgbClr val="000000"/>
            </a:solidFill>
            <a:miter lim="800000"/>
            <a:headEnd/>
            <a:tailEnd/>
          </a:ln>
        </p:spPr>
      </p:pic>
      <p:sp>
        <p:nvSpPr>
          <p:cNvPr id="24581" name="Oval 5"/>
          <p:cNvSpPr>
            <a:spLocks noChangeArrowheads="1"/>
          </p:cNvSpPr>
          <p:nvPr/>
        </p:nvSpPr>
        <p:spPr bwMode="auto">
          <a:xfrm>
            <a:off x="7994650" y="5873750"/>
            <a:ext cx="1047750" cy="838200"/>
          </a:xfrm>
          <a:prstGeom prst="ellipse">
            <a:avLst/>
          </a:prstGeom>
          <a:solidFill>
            <a:schemeClr val="accent1">
              <a:alpha val="0"/>
            </a:schemeClr>
          </a:solidFill>
          <a:ln w="28575">
            <a:solidFill>
              <a:srgbClr val="FF0000"/>
            </a:solidFill>
            <a:miter lim="800000"/>
            <a:headEnd/>
            <a:tailEnd/>
          </a:ln>
        </p:spPr>
        <p:txBody>
          <a:bodyPr anchor="ctr"/>
          <a:lstStyle/>
          <a:p>
            <a:endParaRPr lang="zh-CN"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ph type="title"/>
          </p:nvPr>
        </p:nvSpPr>
        <p:spPr>
          <a:xfrm>
            <a:off x="406400" y="887413"/>
            <a:ext cx="7308850" cy="935037"/>
          </a:xfrm>
        </p:spPr>
        <p:txBody>
          <a:bodyPr/>
          <a:lstStyle/>
          <a:p>
            <a:r>
              <a:rPr lang="zh-CN" altLang="en-US" sz="2400" smtClean="0">
                <a:solidFill>
                  <a:srgbClr val="C00000"/>
                </a:solidFill>
              </a:rPr>
              <a:t>（一）砂石资源管理制度基本建立，管理以县级为主</a:t>
            </a:r>
          </a:p>
        </p:txBody>
      </p:sp>
      <p:sp>
        <p:nvSpPr>
          <p:cNvPr id="25603" name="Rectangle 3"/>
          <p:cNvSpPr>
            <a:spLocks noChangeArrowheads="1"/>
          </p:cNvSpPr>
          <p:nvPr>
            <p:ph type="body" idx="1"/>
          </p:nvPr>
        </p:nvSpPr>
        <p:spPr>
          <a:xfrm>
            <a:off x="395288" y="1857375"/>
            <a:ext cx="8229600" cy="4645025"/>
          </a:xfrm>
        </p:spPr>
        <p:txBody>
          <a:bodyPr/>
          <a:lstStyle/>
          <a:p>
            <a:pPr>
              <a:lnSpc>
                <a:spcPct val="110000"/>
              </a:lnSpc>
              <a:spcBef>
                <a:spcPct val="50000"/>
              </a:spcBef>
              <a:buClr>
                <a:srgbClr val="FF6600"/>
              </a:buClr>
              <a:buFont typeface="Wingdings" pitchFamily="2" charset="2"/>
              <a:buChar char="Ø"/>
            </a:pPr>
            <a:r>
              <a:rPr lang="zh-CN" altLang="en-US" sz="2400" smtClean="0"/>
              <a:t>各地出台了一系列法规、规章和规范性文件。浙江省相继出台了关于砂石土矿准入、出让、部门协调、审批登记、价款使用和环境保护等方面的一系列文件，形成相对完善的制度体系。</a:t>
            </a:r>
          </a:p>
          <a:p>
            <a:pPr>
              <a:lnSpc>
                <a:spcPct val="110000"/>
              </a:lnSpc>
              <a:spcBef>
                <a:spcPct val="50000"/>
              </a:spcBef>
              <a:buClr>
                <a:srgbClr val="FF6600"/>
              </a:buClr>
              <a:buFont typeface="Wingdings" pitchFamily="2" charset="2"/>
              <a:buChar char="Ø"/>
            </a:pPr>
            <a:r>
              <a:rPr lang="zh-CN" altLang="en-US" sz="2400" smtClean="0"/>
              <a:t>江苏、广东、海南、重庆、陕西等省（市）专门出台了相关法规或规范性文件；安徽、福建、湖北等省专门出台了开采准入方面的规范性文件。</a:t>
            </a:r>
          </a:p>
          <a:p>
            <a:pPr>
              <a:lnSpc>
                <a:spcPct val="110000"/>
              </a:lnSpc>
              <a:spcBef>
                <a:spcPct val="50000"/>
              </a:spcBef>
              <a:buClr>
                <a:srgbClr val="FF6600"/>
              </a:buClr>
              <a:buFont typeface="Wingdings" pitchFamily="2" charset="2"/>
              <a:buChar char="Ø"/>
            </a:pPr>
            <a:r>
              <a:rPr lang="zh-CN" altLang="en-US" sz="2400" smtClean="0"/>
              <a:t>从登记管理权限看，省、市、县级登记发证矿山比例分别占1.32%、19.97%和78.71%；大多数省以县级发证为主；主要以市场竞争方式配置砂石土资源。</a:t>
            </a:r>
          </a:p>
        </p:txBody>
      </p:sp>
      <p:sp>
        <p:nvSpPr>
          <p:cNvPr id="17412" name="Rectangle 4"/>
          <p:cNvSpPr>
            <a:spLocks noChangeArrowheads="1"/>
          </p:cNvSpPr>
          <p:nvPr/>
        </p:nvSpPr>
        <p:spPr bwMode="auto">
          <a:xfrm>
            <a:off x="406400" y="146050"/>
            <a:ext cx="6819900" cy="696913"/>
          </a:xfrm>
          <a:prstGeom prst="rect">
            <a:avLst/>
          </a:prstGeom>
          <a:noFill/>
          <a:ln w="9525" cap="flat" cmpd="sng">
            <a:noFill/>
            <a:miter lim="800000"/>
            <a:headEnd/>
            <a:tailEnd/>
          </a:ln>
          <a:effectLst/>
        </p:spPr>
        <p:txBody>
          <a:bodyPr anchor="ctr"/>
          <a:lstStyle/>
          <a:p>
            <a:pPr eaLnBrk="0" hangingPunct="0">
              <a:buFontTx/>
              <a:buNone/>
              <a:defRPr/>
            </a:pPr>
            <a:r>
              <a:rPr lang="zh-CN" altLang="en-US" sz="3600" b="1" dirty="0">
                <a:solidFill>
                  <a:srgbClr val="FF6600"/>
                </a:solidFill>
                <a:effectLst>
                  <a:outerShdw blurRad="38100" dist="38100" dir="2700000" algn="tl">
                    <a:srgbClr val="C0C0C0"/>
                  </a:outerShdw>
                </a:effectLst>
                <a:latin typeface="Arial Rounded MT Bold" charset="0"/>
                <a:ea typeface="方正魏碑简体" charset="-122"/>
                <a:sym typeface="Arial" pitchFamily="34" charset="0"/>
              </a:rPr>
              <a:t>二、资源管理与服务</a:t>
            </a:r>
            <a:endParaRPr lang="zh-CN" altLang="en-US" sz="3600" b="1" dirty="0">
              <a:solidFill>
                <a:srgbClr val="FF6600"/>
              </a:solidFill>
              <a:effectLst>
                <a:outerShdw blurRad="38100" dist="38100" dir="2700000" algn="tl">
                  <a:srgbClr val="C0C0C0"/>
                </a:outerShdw>
              </a:effectLst>
              <a:latin typeface="Arial Rounded MT Bold" charset="0"/>
              <a:ea typeface="方正魏碑简体" charset="-122"/>
              <a:sym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ph type="body" idx="1"/>
          </p:nvPr>
        </p:nvSpPr>
        <p:spPr>
          <a:xfrm>
            <a:off x="520700" y="1822450"/>
            <a:ext cx="7877175" cy="5168900"/>
          </a:xfrm>
        </p:spPr>
        <p:txBody>
          <a:bodyPr/>
          <a:lstStyle/>
          <a:p>
            <a:pPr>
              <a:lnSpc>
                <a:spcPct val="150000"/>
              </a:lnSpc>
              <a:spcBef>
                <a:spcPct val="60000"/>
              </a:spcBef>
              <a:buClr>
                <a:srgbClr val="FF6600"/>
              </a:buClr>
              <a:buFont typeface="Wingdings" pitchFamily="2" charset="2"/>
              <a:buChar char="Ø"/>
            </a:pPr>
            <a:r>
              <a:rPr lang="zh-CN" altLang="en-US" sz="2400" smtClean="0">
                <a:solidFill>
                  <a:srgbClr val="0070C0"/>
                </a:solidFill>
              </a:rPr>
              <a:t>1. 推行“净采矿权”出让，维护采矿权人合法权益。</a:t>
            </a:r>
            <a:r>
              <a:rPr lang="en-US" altLang="zh-CN" sz="2400" smtClean="0">
                <a:solidFill>
                  <a:srgbClr val="0070C0"/>
                </a:solidFill>
              </a:rPr>
              <a:t/>
            </a:r>
            <a:br>
              <a:rPr lang="en-US" altLang="zh-CN" sz="2400" smtClean="0">
                <a:solidFill>
                  <a:srgbClr val="0070C0"/>
                </a:solidFill>
              </a:rPr>
            </a:br>
            <a:r>
              <a:rPr lang="en-US" altLang="zh-CN" sz="2400" smtClean="0">
                <a:solidFill>
                  <a:srgbClr val="0070C0"/>
                </a:solidFill>
              </a:rPr>
              <a:t>       </a:t>
            </a:r>
            <a:r>
              <a:rPr lang="zh-CN" altLang="en-US" sz="2400" smtClean="0">
                <a:solidFill>
                  <a:srgbClr val="00B050"/>
                </a:solidFill>
              </a:rPr>
              <a:t>如浙江省国土资源厅于</a:t>
            </a:r>
            <a:r>
              <a:rPr lang="en-US" altLang="zh-CN" sz="2400" smtClean="0">
                <a:solidFill>
                  <a:srgbClr val="00B050"/>
                </a:solidFill>
              </a:rPr>
              <a:t>2010</a:t>
            </a:r>
            <a:r>
              <a:rPr lang="zh-CN" altLang="en-US" sz="2400" smtClean="0">
                <a:solidFill>
                  <a:srgbClr val="00B050"/>
                </a:solidFill>
              </a:rPr>
              <a:t>年出台政策，实行“净采矿权”出让，主要要求包括确权、补偿、公示、告知等。</a:t>
            </a:r>
            <a:r>
              <a:rPr lang="en-US" altLang="zh-CN" sz="2400" smtClean="0">
                <a:solidFill>
                  <a:srgbClr val="00B050"/>
                </a:solidFill>
              </a:rPr>
              <a:t>2013</a:t>
            </a:r>
            <a:r>
              <a:rPr lang="zh-CN" altLang="en-US" sz="2400" smtClean="0">
                <a:solidFill>
                  <a:srgbClr val="00B050"/>
                </a:solidFill>
              </a:rPr>
              <a:t>年进一步细化完善，要求采矿权在出让前即将相关政策处理到位，使竞得人不再受土地、地面附着物及相关固定资产等权益制约，在竞得采矿权完成采矿登记后即可进场开展矿山建设和开采。</a:t>
            </a:r>
          </a:p>
        </p:txBody>
      </p:sp>
      <p:sp>
        <p:nvSpPr>
          <p:cNvPr id="18435" name="Rectangle 3"/>
          <p:cNvSpPr>
            <a:spLocks noChangeArrowheads="1"/>
          </p:cNvSpPr>
          <p:nvPr/>
        </p:nvSpPr>
        <p:spPr bwMode="auto">
          <a:xfrm>
            <a:off x="406400" y="146050"/>
            <a:ext cx="6819900" cy="696913"/>
          </a:xfrm>
          <a:prstGeom prst="rect">
            <a:avLst/>
          </a:prstGeom>
          <a:noFill/>
          <a:ln w="9525" cap="flat" cmpd="sng">
            <a:noFill/>
            <a:miter lim="800000"/>
            <a:headEnd/>
            <a:tailEnd/>
          </a:ln>
          <a:effectLst/>
        </p:spPr>
        <p:txBody>
          <a:bodyPr anchor="ctr"/>
          <a:lstStyle/>
          <a:p>
            <a:pPr eaLnBrk="0" hangingPunct="0">
              <a:buFontTx/>
              <a:buNone/>
              <a:defRPr/>
            </a:pPr>
            <a:r>
              <a:rPr lang="zh-CN" altLang="en-US" sz="3600" b="1" dirty="0">
                <a:solidFill>
                  <a:srgbClr val="FF6600"/>
                </a:solidFill>
                <a:effectLst>
                  <a:outerShdw blurRad="38100" dist="38100" dir="2700000" algn="tl">
                    <a:srgbClr val="C0C0C0"/>
                  </a:outerShdw>
                </a:effectLst>
                <a:latin typeface="Arial Rounded MT Bold" charset="0"/>
                <a:ea typeface="方正魏碑简体" charset="-122"/>
                <a:sym typeface="Arial" pitchFamily="34" charset="0"/>
              </a:rPr>
              <a:t>二、</a:t>
            </a:r>
            <a:r>
              <a:rPr lang="zh-CN" altLang="en-US" sz="3600" b="1" dirty="0">
                <a:solidFill>
                  <a:srgbClr val="FF6600"/>
                </a:solidFill>
                <a:effectLst>
                  <a:outerShdw blurRad="38100" dist="38100" dir="2700000" algn="tl">
                    <a:srgbClr val="C0C0C0"/>
                  </a:outerShdw>
                </a:effectLst>
                <a:latin typeface="Arial Rounded MT Bold" charset="0"/>
                <a:ea typeface="方正魏碑简体" charset="-122"/>
                <a:sym typeface="Arial" pitchFamily="34" charset="0"/>
              </a:rPr>
              <a:t>资源管理与服务</a:t>
            </a:r>
            <a:endParaRPr lang="zh-CN" altLang="en-US" sz="3600" b="1" dirty="0">
              <a:solidFill>
                <a:srgbClr val="FF6600"/>
              </a:solidFill>
              <a:effectLst>
                <a:outerShdw blurRad="38100" dist="38100" dir="2700000" algn="tl">
                  <a:srgbClr val="C0C0C0"/>
                </a:outerShdw>
              </a:effectLst>
              <a:latin typeface="Arial Rounded MT Bold" charset="0"/>
              <a:ea typeface="方正魏碑简体" charset="-122"/>
              <a:sym typeface="Arial" pitchFamily="34" charset="0"/>
            </a:endParaRPr>
          </a:p>
        </p:txBody>
      </p:sp>
      <p:sp>
        <p:nvSpPr>
          <p:cNvPr id="26628" name="Text Box 4"/>
          <p:cNvSpPr txBox="1">
            <a:spLocks noChangeArrowheads="1"/>
          </p:cNvSpPr>
          <p:nvPr/>
        </p:nvSpPr>
        <p:spPr bwMode="auto">
          <a:xfrm>
            <a:off x="939800" y="1054100"/>
            <a:ext cx="3771900" cy="523875"/>
          </a:xfrm>
          <a:prstGeom prst="rect">
            <a:avLst/>
          </a:prstGeom>
          <a:noFill/>
          <a:ln w="9525">
            <a:noFill/>
            <a:miter lim="800000"/>
            <a:headEnd/>
            <a:tailEnd/>
          </a:ln>
        </p:spPr>
        <p:txBody>
          <a:bodyPr>
            <a:spAutoFit/>
          </a:bodyPr>
          <a:lstStyle/>
          <a:p>
            <a:r>
              <a:rPr lang="zh-CN" altLang="en-US" sz="2800" b="1">
                <a:solidFill>
                  <a:srgbClr val="990000"/>
                </a:solidFill>
                <a:latin typeface="黑体" pitchFamily="49" charset="-122"/>
                <a:ea typeface="黑体" pitchFamily="49" charset="-122"/>
                <a:sym typeface="Arial" pitchFamily="34" charset="0"/>
              </a:rPr>
              <a:t>（二）典型经验</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ph type="body" idx="1"/>
          </p:nvPr>
        </p:nvSpPr>
        <p:spPr>
          <a:xfrm>
            <a:off x="520700" y="1822450"/>
            <a:ext cx="7877175" cy="5168900"/>
          </a:xfrm>
        </p:spPr>
        <p:txBody>
          <a:bodyPr/>
          <a:lstStyle/>
          <a:p>
            <a:pPr>
              <a:lnSpc>
                <a:spcPct val="150000"/>
              </a:lnSpc>
              <a:spcBef>
                <a:spcPct val="60000"/>
              </a:spcBef>
              <a:buClr>
                <a:srgbClr val="FF6600"/>
              </a:buClr>
              <a:buFont typeface="Wingdings" pitchFamily="2" charset="2"/>
              <a:buChar char="Ø"/>
            </a:pPr>
            <a:r>
              <a:rPr lang="en-US" altLang="zh-CN" sz="2400" smtClean="0">
                <a:solidFill>
                  <a:srgbClr val="008080"/>
                </a:solidFill>
              </a:rPr>
              <a:t>2.</a:t>
            </a:r>
            <a:r>
              <a:rPr lang="zh-CN" altLang="en-US" sz="2400" smtClean="0">
                <a:solidFill>
                  <a:srgbClr val="008080"/>
                </a:solidFill>
              </a:rPr>
              <a:t>简化审批要件和程序，提高审批效率。</a:t>
            </a:r>
            <a:r>
              <a:rPr lang="en-US" altLang="zh-CN" sz="2400" smtClean="0">
                <a:solidFill>
                  <a:srgbClr val="0070C0"/>
                </a:solidFill>
              </a:rPr>
              <a:t/>
            </a:r>
            <a:br>
              <a:rPr lang="en-US" altLang="zh-CN" sz="2400" smtClean="0">
                <a:solidFill>
                  <a:srgbClr val="0070C0"/>
                </a:solidFill>
              </a:rPr>
            </a:br>
            <a:r>
              <a:rPr lang="en-US" altLang="zh-CN" sz="2400" smtClean="0">
                <a:solidFill>
                  <a:srgbClr val="0070C0"/>
                </a:solidFill>
              </a:rPr>
              <a:t>       </a:t>
            </a:r>
            <a:r>
              <a:rPr lang="zh-CN" altLang="en-US" sz="2400" smtClean="0">
                <a:solidFill>
                  <a:srgbClr val="0070C0"/>
                </a:solidFill>
              </a:rPr>
              <a:t>如湖南省湘西自治州将储量报告、开发利用方案、环境影响评价、土地复垦和矿山环境恢复治理方案等要件整合为一个报告，由州、县（市）政府组织相关部门集中会审，对存在的问题一次性告知，简化了审批程序，提高了审批效率。</a:t>
            </a:r>
            <a:endParaRPr lang="zh-CN" altLang="en-US" sz="2400" smtClean="0">
              <a:solidFill>
                <a:srgbClr val="7030A0"/>
              </a:solidFill>
            </a:endParaRPr>
          </a:p>
        </p:txBody>
      </p:sp>
      <p:sp>
        <p:nvSpPr>
          <p:cNvPr id="18435" name="Rectangle 3"/>
          <p:cNvSpPr>
            <a:spLocks noChangeArrowheads="1"/>
          </p:cNvSpPr>
          <p:nvPr/>
        </p:nvSpPr>
        <p:spPr bwMode="auto">
          <a:xfrm>
            <a:off x="406400" y="146050"/>
            <a:ext cx="6819900" cy="696913"/>
          </a:xfrm>
          <a:prstGeom prst="rect">
            <a:avLst/>
          </a:prstGeom>
          <a:noFill/>
          <a:ln w="9525" cap="flat" cmpd="sng">
            <a:noFill/>
            <a:miter lim="800000"/>
            <a:headEnd/>
            <a:tailEnd/>
          </a:ln>
          <a:effectLst/>
        </p:spPr>
        <p:txBody>
          <a:bodyPr anchor="ctr"/>
          <a:lstStyle/>
          <a:p>
            <a:pPr eaLnBrk="0" hangingPunct="0">
              <a:buFontTx/>
              <a:buNone/>
              <a:defRPr/>
            </a:pPr>
            <a:r>
              <a:rPr lang="zh-CN" altLang="en-US" sz="3600" b="1" dirty="0">
                <a:solidFill>
                  <a:srgbClr val="FF6600"/>
                </a:solidFill>
                <a:effectLst>
                  <a:outerShdw blurRad="38100" dist="38100" dir="2700000" algn="tl">
                    <a:srgbClr val="C0C0C0"/>
                  </a:outerShdw>
                </a:effectLst>
                <a:latin typeface="Arial Rounded MT Bold" charset="0"/>
                <a:ea typeface="方正魏碑简体" charset="-122"/>
                <a:sym typeface="Arial" pitchFamily="34" charset="0"/>
              </a:rPr>
              <a:t>二、资源管理与服务</a:t>
            </a:r>
            <a:endParaRPr lang="zh-CN" altLang="en-US" sz="3600" b="1" dirty="0">
              <a:solidFill>
                <a:srgbClr val="FF6600"/>
              </a:solidFill>
              <a:effectLst>
                <a:outerShdw blurRad="38100" dist="38100" dir="2700000" algn="tl">
                  <a:srgbClr val="C0C0C0"/>
                </a:outerShdw>
              </a:effectLst>
              <a:latin typeface="Arial Rounded MT Bold" charset="0"/>
              <a:ea typeface="方正魏碑简体" charset="-122"/>
              <a:sym typeface="Arial" pitchFamily="34" charset="0"/>
            </a:endParaRPr>
          </a:p>
        </p:txBody>
      </p:sp>
      <p:sp>
        <p:nvSpPr>
          <p:cNvPr id="27652" name="Text Box 4"/>
          <p:cNvSpPr txBox="1">
            <a:spLocks noChangeArrowheads="1"/>
          </p:cNvSpPr>
          <p:nvPr/>
        </p:nvSpPr>
        <p:spPr bwMode="auto">
          <a:xfrm>
            <a:off x="939800" y="1054100"/>
            <a:ext cx="3213100" cy="523875"/>
          </a:xfrm>
          <a:prstGeom prst="rect">
            <a:avLst/>
          </a:prstGeom>
          <a:noFill/>
          <a:ln w="9525">
            <a:noFill/>
            <a:miter lim="800000"/>
            <a:headEnd/>
            <a:tailEnd/>
          </a:ln>
        </p:spPr>
        <p:txBody>
          <a:bodyPr>
            <a:spAutoFit/>
          </a:bodyPr>
          <a:lstStyle/>
          <a:p>
            <a:r>
              <a:rPr lang="zh-CN" altLang="en-US" sz="2800" b="1">
                <a:solidFill>
                  <a:srgbClr val="990000"/>
                </a:solidFill>
                <a:latin typeface="黑体" pitchFamily="49" charset="-122"/>
                <a:ea typeface="黑体" pitchFamily="49" charset="-122"/>
                <a:sym typeface="Arial" pitchFamily="34" charset="0"/>
              </a:rPr>
              <a:t>（二）典型经验</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ph type="body" idx="1"/>
          </p:nvPr>
        </p:nvSpPr>
        <p:spPr>
          <a:xfrm>
            <a:off x="520700" y="1822450"/>
            <a:ext cx="7877175" cy="5168900"/>
          </a:xfrm>
        </p:spPr>
        <p:txBody>
          <a:bodyPr/>
          <a:lstStyle/>
          <a:p>
            <a:pPr>
              <a:lnSpc>
                <a:spcPct val="150000"/>
              </a:lnSpc>
              <a:spcBef>
                <a:spcPct val="60000"/>
              </a:spcBef>
              <a:buClr>
                <a:srgbClr val="FF6600"/>
              </a:buClr>
              <a:buFont typeface="Wingdings" pitchFamily="2" charset="2"/>
              <a:buChar char="Ø"/>
            </a:pPr>
            <a:r>
              <a:rPr lang="en-US" altLang="zh-CN" sz="2400" smtClean="0">
                <a:solidFill>
                  <a:srgbClr val="FF0000"/>
                </a:solidFill>
              </a:rPr>
              <a:t>3.</a:t>
            </a:r>
            <a:r>
              <a:rPr lang="zh-CN" altLang="en-US" sz="2400" smtClean="0">
                <a:solidFill>
                  <a:srgbClr val="FF0000"/>
                </a:solidFill>
              </a:rPr>
              <a:t>合理设置准入条件，提高开发利用水平。</a:t>
            </a:r>
            <a:r>
              <a:rPr lang="en-US" altLang="zh-CN" sz="2400" smtClean="0">
                <a:solidFill>
                  <a:srgbClr val="0070C0"/>
                </a:solidFill>
              </a:rPr>
              <a:t/>
            </a:r>
            <a:br>
              <a:rPr lang="en-US" altLang="zh-CN" sz="2400" smtClean="0">
                <a:solidFill>
                  <a:srgbClr val="0070C0"/>
                </a:solidFill>
              </a:rPr>
            </a:br>
            <a:r>
              <a:rPr lang="en-US" altLang="zh-CN" sz="2400" smtClean="0">
                <a:solidFill>
                  <a:srgbClr val="7030A0"/>
                </a:solidFill>
              </a:rPr>
              <a:t>       </a:t>
            </a:r>
            <a:r>
              <a:rPr lang="zh-CN" altLang="en-US" sz="2400" smtClean="0">
                <a:solidFill>
                  <a:srgbClr val="7030A0"/>
                </a:solidFill>
              </a:rPr>
              <a:t>如浙江省要求新建和改扩建砂石土矿山生产规模一般不低于</a:t>
            </a:r>
            <a:r>
              <a:rPr lang="en-US" altLang="zh-CN" sz="2400" smtClean="0">
                <a:solidFill>
                  <a:srgbClr val="7030A0"/>
                </a:solidFill>
              </a:rPr>
              <a:t>20</a:t>
            </a:r>
            <a:r>
              <a:rPr lang="zh-CN" altLang="en-US" sz="2400" smtClean="0">
                <a:solidFill>
                  <a:srgbClr val="7030A0"/>
                </a:solidFill>
              </a:rPr>
              <a:t>万吨</a:t>
            </a:r>
            <a:r>
              <a:rPr lang="en-US" altLang="zh-CN" sz="2400" smtClean="0">
                <a:solidFill>
                  <a:srgbClr val="7030A0"/>
                </a:solidFill>
              </a:rPr>
              <a:t>/</a:t>
            </a:r>
            <a:r>
              <a:rPr lang="zh-CN" altLang="en-US" sz="2400" smtClean="0">
                <a:solidFill>
                  <a:srgbClr val="7030A0"/>
                </a:solidFill>
              </a:rPr>
              <a:t>年；吉林省要求砖瓦粘土矿生产规模不低于</a:t>
            </a:r>
            <a:r>
              <a:rPr lang="en-US" altLang="zh-CN" sz="2400" smtClean="0">
                <a:solidFill>
                  <a:srgbClr val="7030A0"/>
                </a:solidFill>
              </a:rPr>
              <a:t>6</a:t>
            </a:r>
            <a:r>
              <a:rPr lang="zh-CN" altLang="en-US" sz="2400" smtClean="0">
                <a:solidFill>
                  <a:srgbClr val="7030A0"/>
                </a:solidFill>
              </a:rPr>
              <a:t>万吨</a:t>
            </a:r>
            <a:r>
              <a:rPr lang="en-US" altLang="zh-CN" sz="2400" smtClean="0">
                <a:solidFill>
                  <a:srgbClr val="7030A0"/>
                </a:solidFill>
              </a:rPr>
              <a:t>/</a:t>
            </a:r>
            <a:r>
              <a:rPr lang="zh-CN" altLang="en-US" sz="2400" smtClean="0">
                <a:solidFill>
                  <a:srgbClr val="7030A0"/>
                </a:solidFill>
              </a:rPr>
              <a:t>年，建筑用砂生产规模不低于</a:t>
            </a:r>
            <a:r>
              <a:rPr lang="en-US" altLang="zh-CN" sz="2400" smtClean="0">
                <a:solidFill>
                  <a:srgbClr val="7030A0"/>
                </a:solidFill>
              </a:rPr>
              <a:t>3</a:t>
            </a:r>
            <a:r>
              <a:rPr lang="zh-CN" altLang="en-US" sz="2400" smtClean="0">
                <a:solidFill>
                  <a:srgbClr val="7030A0"/>
                </a:solidFill>
              </a:rPr>
              <a:t>万立方米</a:t>
            </a:r>
            <a:r>
              <a:rPr lang="en-US" altLang="zh-CN" sz="2400" smtClean="0">
                <a:solidFill>
                  <a:srgbClr val="7030A0"/>
                </a:solidFill>
              </a:rPr>
              <a:t>/</a:t>
            </a:r>
            <a:r>
              <a:rPr lang="zh-CN" altLang="en-US" sz="2400" smtClean="0">
                <a:solidFill>
                  <a:srgbClr val="7030A0"/>
                </a:solidFill>
              </a:rPr>
              <a:t>年；内蒙古呼伦贝尔市要求建筑石料矿的生产规模不低于</a:t>
            </a:r>
            <a:r>
              <a:rPr lang="en-US" altLang="zh-CN" sz="2400" smtClean="0">
                <a:solidFill>
                  <a:srgbClr val="7030A0"/>
                </a:solidFill>
              </a:rPr>
              <a:t>2</a:t>
            </a:r>
            <a:r>
              <a:rPr lang="zh-CN" altLang="en-US" sz="2400" smtClean="0">
                <a:solidFill>
                  <a:srgbClr val="7030A0"/>
                </a:solidFill>
              </a:rPr>
              <a:t>万立方米。规模化集约化要求的提高，为现代化大型砂石矿山的发展创造了良好的政策和市场环境。</a:t>
            </a:r>
          </a:p>
        </p:txBody>
      </p:sp>
      <p:sp>
        <p:nvSpPr>
          <p:cNvPr id="18435" name="Rectangle 3"/>
          <p:cNvSpPr>
            <a:spLocks noChangeArrowheads="1"/>
          </p:cNvSpPr>
          <p:nvPr/>
        </p:nvSpPr>
        <p:spPr bwMode="auto">
          <a:xfrm>
            <a:off x="406400" y="146050"/>
            <a:ext cx="6819900" cy="696913"/>
          </a:xfrm>
          <a:prstGeom prst="rect">
            <a:avLst/>
          </a:prstGeom>
          <a:noFill/>
          <a:ln w="9525" cap="flat" cmpd="sng">
            <a:noFill/>
            <a:miter lim="800000"/>
            <a:headEnd/>
            <a:tailEnd/>
          </a:ln>
          <a:effectLst/>
        </p:spPr>
        <p:txBody>
          <a:bodyPr anchor="ctr"/>
          <a:lstStyle/>
          <a:p>
            <a:pPr eaLnBrk="0" hangingPunct="0">
              <a:buFontTx/>
              <a:buNone/>
              <a:defRPr/>
            </a:pPr>
            <a:r>
              <a:rPr lang="zh-CN" altLang="en-US" sz="3600" b="1" dirty="0">
                <a:solidFill>
                  <a:srgbClr val="FF6600"/>
                </a:solidFill>
                <a:effectLst>
                  <a:outerShdw blurRad="38100" dist="38100" dir="2700000" algn="tl">
                    <a:srgbClr val="C0C0C0"/>
                  </a:outerShdw>
                </a:effectLst>
                <a:latin typeface="Arial Rounded MT Bold" charset="0"/>
                <a:ea typeface="方正魏碑简体" charset="-122"/>
                <a:sym typeface="Arial" pitchFamily="34" charset="0"/>
              </a:rPr>
              <a:t>二、资源管理与服务</a:t>
            </a:r>
            <a:endParaRPr lang="zh-CN" altLang="en-US" sz="3600" b="1" dirty="0">
              <a:solidFill>
                <a:srgbClr val="FF6600"/>
              </a:solidFill>
              <a:effectLst>
                <a:outerShdw blurRad="38100" dist="38100" dir="2700000" algn="tl">
                  <a:srgbClr val="C0C0C0"/>
                </a:outerShdw>
              </a:effectLst>
              <a:latin typeface="Arial Rounded MT Bold" charset="0"/>
              <a:ea typeface="方正魏碑简体" charset="-122"/>
              <a:sym typeface="Arial" pitchFamily="34" charset="0"/>
            </a:endParaRPr>
          </a:p>
        </p:txBody>
      </p:sp>
      <p:sp>
        <p:nvSpPr>
          <p:cNvPr id="28676" name="Text Box 4"/>
          <p:cNvSpPr txBox="1">
            <a:spLocks noChangeArrowheads="1"/>
          </p:cNvSpPr>
          <p:nvPr/>
        </p:nvSpPr>
        <p:spPr bwMode="auto">
          <a:xfrm>
            <a:off x="939800" y="1054100"/>
            <a:ext cx="3702050" cy="523875"/>
          </a:xfrm>
          <a:prstGeom prst="rect">
            <a:avLst/>
          </a:prstGeom>
          <a:noFill/>
          <a:ln w="9525">
            <a:noFill/>
            <a:miter lim="800000"/>
            <a:headEnd/>
            <a:tailEnd/>
          </a:ln>
        </p:spPr>
        <p:txBody>
          <a:bodyPr>
            <a:spAutoFit/>
          </a:bodyPr>
          <a:lstStyle/>
          <a:p>
            <a:r>
              <a:rPr lang="zh-CN" altLang="en-US" sz="2800" b="1">
                <a:solidFill>
                  <a:srgbClr val="990000"/>
                </a:solidFill>
                <a:latin typeface="黑体" pitchFamily="49" charset="-122"/>
                <a:ea typeface="黑体" pitchFamily="49" charset="-122"/>
                <a:sym typeface="Arial" pitchFamily="34" charset="0"/>
              </a:rPr>
              <a:t>（二）典型经验</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ph type="body" idx="1"/>
          </p:nvPr>
        </p:nvSpPr>
        <p:spPr>
          <a:xfrm>
            <a:off x="520700" y="1822450"/>
            <a:ext cx="7877175" cy="5168900"/>
          </a:xfrm>
        </p:spPr>
        <p:txBody>
          <a:bodyPr/>
          <a:lstStyle/>
          <a:p>
            <a:pPr>
              <a:lnSpc>
                <a:spcPct val="150000"/>
              </a:lnSpc>
              <a:spcBef>
                <a:spcPct val="60000"/>
              </a:spcBef>
              <a:buClr>
                <a:srgbClr val="FF6600"/>
              </a:buClr>
              <a:buFont typeface="Wingdings" pitchFamily="2" charset="2"/>
              <a:buChar char="Ø"/>
            </a:pPr>
            <a:r>
              <a:rPr lang="en-US" altLang="zh-CN" sz="2400" smtClean="0">
                <a:solidFill>
                  <a:srgbClr val="FF00FF"/>
                </a:solidFill>
              </a:rPr>
              <a:t>4.</a:t>
            </a:r>
            <a:r>
              <a:rPr lang="zh-CN" altLang="en-US" sz="2400" smtClean="0">
                <a:solidFill>
                  <a:srgbClr val="FF00FF"/>
                </a:solidFill>
              </a:rPr>
              <a:t>实行园区化管理，提升规模化集约化水平。</a:t>
            </a:r>
            <a:r>
              <a:rPr lang="en-US" altLang="zh-CN" sz="2400" smtClean="0">
                <a:solidFill>
                  <a:srgbClr val="0070C0"/>
                </a:solidFill>
              </a:rPr>
              <a:t/>
            </a:r>
            <a:br>
              <a:rPr lang="en-US" altLang="zh-CN" sz="2400" smtClean="0">
                <a:solidFill>
                  <a:srgbClr val="0070C0"/>
                </a:solidFill>
              </a:rPr>
            </a:br>
            <a:r>
              <a:rPr lang="en-US" altLang="zh-CN" sz="2400" smtClean="0">
                <a:solidFill>
                  <a:srgbClr val="002060"/>
                </a:solidFill>
              </a:rPr>
              <a:t>       </a:t>
            </a:r>
            <a:r>
              <a:rPr lang="zh-CN" altLang="en-US" sz="2400" smtClean="0">
                <a:solidFill>
                  <a:srgbClr val="002060"/>
                </a:solidFill>
              </a:rPr>
              <a:t>如河北省邢台县停止小型矿山审批，将全县建筑石料用灰岩开采加工企业整合为</a:t>
            </a:r>
            <a:r>
              <a:rPr lang="en-US" altLang="zh-CN" sz="2400" smtClean="0">
                <a:solidFill>
                  <a:srgbClr val="002060"/>
                </a:solidFill>
              </a:rPr>
              <a:t>8</a:t>
            </a:r>
            <a:r>
              <a:rPr lang="zh-CN" altLang="en-US" sz="2400" smtClean="0">
                <a:solidFill>
                  <a:srgbClr val="002060"/>
                </a:solidFill>
              </a:rPr>
              <a:t>个加工园区进行集中生产经营，实行开采加工一条龙式作业，集中统一采取环境保护措施措施，改变了当地砂石土矿“多、小、散、乱、差”的现状。</a:t>
            </a:r>
          </a:p>
        </p:txBody>
      </p:sp>
      <p:sp>
        <p:nvSpPr>
          <p:cNvPr id="18435" name="Rectangle 3"/>
          <p:cNvSpPr>
            <a:spLocks noChangeArrowheads="1"/>
          </p:cNvSpPr>
          <p:nvPr/>
        </p:nvSpPr>
        <p:spPr bwMode="auto">
          <a:xfrm>
            <a:off x="406400" y="146050"/>
            <a:ext cx="6819900" cy="696913"/>
          </a:xfrm>
          <a:prstGeom prst="rect">
            <a:avLst/>
          </a:prstGeom>
          <a:noFill/>
          <a:ln w="9525" cap="flat" cmpd="sng">
            <a:noFill/>
            <a:miter lim="800000"/>
            <a:headEnd/>
            <a:tailEnd/>
          </a:ln>
          <a:effectLst/>
        </p:spPr>
        <p:txBody>
          <a:bodyPr anchor="ctr"/>
          <a:lstStyle/>
          <a:p>
            <a:pPr eaLnBrk="0" hangingPunct="0">
              <a:buFontTx/>
              <a:buNone/>
              <a:defRPr/>
            </a:pPr>
            <a:r>
              <a:rPr lang="zh-CN" altLang="en-US" sz="3600" b="1" dirty="0">
                <a:solidFill>
                  <a:srgbClr val="FF6600"/>
                </a:solidFill>
                <a:effectLst>
                  <a:outerShdw blurRad="38100" dist="38100" dir="2700000" algn="tl">
                    <a:srgbClr val="C0C0C0"/>
                  </a:outerShdw>
                </a:effectLst>
                <a:latin typeface="Arial Rounded MT Bold" charset="0"/>
                <a:ea typeface="方正魏碑简体" charset="-122"/>
                <a:sym typeface="Arial" pitchFamily="34" charset="0"/>
              </a:rPr>
              <a:t>二、资源管理与服务</a:t>
            </a:r>
            <a:endParaRPr lang="zh-CN" altLang="en-US" sz="3600" b="1" dirty="0">
              <a:solidFill>
                <a:srgbClr val="FF6600"/>
              </a:solidFill>
              <a:effectLst>
                <a:outerShdw blurRad="38100" dist="38100" dir="2700000" algn="tl">
                  <a:srgbClr val="C0C0C0"/>
                </a:outerShdw>
              </a:effectLst>
              <a:latin typeface="Arial Rounded MT Bold" charset="0"/>
              <a:ea typeface="方正魏碑简体" charset="-122"/>
              <a:sym typeface="Arial" pitchFamily="34" charset="0"/>
            </a:endParaRPr>
          </a:p>
        </p:txBody>
      </p:sp>
      <p:sp>
        <p:nvSpPr>
          <p:cNvPr id="29700" name="Text Box 4"/>
          <p:cNvSpPr txBox="1">
            <a:spLocks noChangeArrowheads="1"/>
          </p:cNvSpPr>
          <p:nvPr/>
        </p:nvSpPr>
        <p:spPr bwMode="auto">
          <a:xfrm>
            <a:off x="939800" y="1054100"/>
            <a:ext cx="3282950" cy="523875"/>
          </a:xfrm>
          <a:prstGeom prst="rect">
            <a:avLst/>
          </a:prstGeom>
          <a:noFill/>
          <a:ln w="9525">
            <a:noFill/>
            <a:miter lim="800000"/>
            <a:headEnd/>
            <a:tailEnd/>
          </a:ln>
        </p:spPr>
        <p:txBody>
          <a:bodyPr>
            <a:spAutoFit/>
          </a:bodyPr>
          <a:lstStyle/>
          <a:p>
            <a:r>
              <a:rPr lang="zh-CN" altLang="en-US" sz="2800" b="1">
                <a:solidFill>
                  <a:srgbClr val="990000"/>
                </a:solidFill>
                <a:latin typeface="黑体" pitchFamily="49" charset="-122"/>
                <a:ea typeface="黑体" pitchFamily="49" charset="-122"/>
                <a:sym typeface="Arial" pitchFamily="34" charset="0"/>
              </a:rPr>
              <a:t>（二）典型经验</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101600" y="1473200"/>
            <a:ext cx="8801100" cy="4749800"/>
          </a:xfrm>
        </p:spPr>
        <p:txBody>
          <a:bodyPr/>
          <a:lstStyle/>
          <a:p>
            <a:pPr>
              <a:lnSpc>
                <a:spcPct val="140000"/>
              </a:lnSpc>
              <a:buClr>
                <a:srgbClr val="FF6600"/>
              </a:buClr>
              <a:buFont typeface="Wingdings" pitchFamily="2" charset="2"/>
              <a:buChar char="p"/>
              <a:defRPr/>
            </a:pPr>
            <a:r>
              <a:rPr lang="zh-CN" altLang="en-US" sz="2200" dirty="0" smtClean="0">
                <a:latin typeface="+mj-ea"/>
                <a:ea typeface="+mj-ea"/>
              </a:rPr>
              <a:t>砂石行业为我国经济社会发展做出巨大贡献，但“多、小、散”问题依然突出，开发粗放、破坏生态环境和安全生产条件差等问题依然存在。</a:t>
            </a:r>
            <a:endParaRPr lang="zh-CN" sz="2200" dirty="0" smtClean="0">
              <a:latin typeface="+mj-ea"/>
              <a:ea typeface="+mj-ea"/>
            </a:endParaRPr>
          </a:p>
          <a:p>
            <a:pPr>
              <a:lnSpc>
                <a:spcPct val="140000"/>
              </a:lnSpc>
              <a:buClr>
                <a:srgbClr val="FF6600"/>
              </a:buClr>
              <a:buFont typeface="Wingdings" pitchFamily="2" charset="2"/>
              <a:buChar char="p"/>
              <a:defRPr/>
            </a:pPr>
            <a:r>
              <a:rPr lang="zh-CN" altLang="en-US" sz="2200" dirty="0" smtClean="0">
                <a:latin typeface="+mj-ea"/>
                <a:ea typeface="+mj-ea"/>
              </a:rPr>
              <a:t>按照党的十八大及十八届三中全会精神，进一步加强和规范砂石土矿产开发管理，推动砂石行业迈向规模化、集约化高效开发和绿色安全和谐对建设美丽中国具有重要的现实意义。</a:t>
            </a:r>
            <a:endParaRPr lang="zh-CN" sz="2200" dirty="0" smtClean="0">
              <a:latin typeface="+mj-ea"/>
              <a:ea typeface="+mj-ea"/>
            </a:endParaRPr>
          </a:p>
          <a:p>
            <a:pPr>
              <a:lnSpc>
                <a:spcPct val="140000"/>
              </a:lnSpc>
              <a:buClr>
                <a:srgbClr val="FF6600"/>
              </a:buClr>
              <a:buFont typeface="Wingdings" pitchFamily="2" charset="2"/>
              <a:buChar char="p"/>
              <a:defRPr/>
            </a:pPr>
            <a:r>
              <a:rPr lang="zh-CN" altLang="en-US" sz="2200" dirty="0" smtClean="0">
                <a:latin typeface="+mj-ea"/>
                <a:ea typeface="+mj-ea"/>
              </a:rPr>
              <a:t>目前，我部正按照“尽职尽责保护国土资源</a:t>
            </a:r>
            <a:r>
              <a:rPr lang="en-US" altLang="zh-CN" sz="2200" dirty="0" smtClean="0">
                <a:latin typeface="+mj-ea"/>
                <a:ea typeface="+mj-ea"/>
              </a:rPr>
              <a:t>,</a:t>
            </a:r>
            <a:r>
              <a:rPr lang="zh-CN" altLang="en-US" sz="2200" dirty="0" smtClean="0">
                <a:latin typeface="+mj-ea"/>
                <a:ea typeface="+mj-ea"/>
              </a:rPr>
              <a:t>节约集约利用国土资源</a:t>
            </a:r>
            <a:r>
              <a:rPr lang="en-US" altLang="zh-CN" sz="2200" dirty="0" smtClean="0">
                <a:latin typeface="+mj-ea"/>
                <a:ea typeface="+mj-ea"/>
              </a:rPr>
              <a:t>,</a:t>
            </a:r>
            <a:r>
              <a:rPr lang="zh-CN" altLang="en-US" sz="2200" dirty="0" smtClean="0">
                <a:latin typeface="+mj-ea"/>
                <a:ea typeface="+mj-ea"/>
              </a:rPr>
              <a:t>尽心尽力维护群众权益”的总体工作思路，全面推进矿业权管理简政放权和矿产资源管理改革发展。指导地方进一步完善砂石资源开发利用的规划和调控体系，持续优化砂石资源开发布局和结构</a:t>
            </a:r>
            <a:r>
              <a:rPr lang="zh-CN" sz="2200" dirty="0" smtClean="0">
                <a:latin typeface="+mj-ea"/>
                <a:ea typeface="+mj-ea"/>
              </a:rPr>
              <a:t>。</a:t>
            </a:r>
          </a:p>
        </p:txBody>
      </p:sp>
      <p:sp>
        <p:nvSpPr>
          <p:cNvPr id="21508" name="Rectangle 4"/>
          <p:cNvSpPr>
            <a:spLocks noChangeArrowheads="1"/>
          </p:cNvSpPr>
          <p:nvPr/>
        </p:nvSpPr>
        <p:spPr bwMode="auto">
          <a:xfrm>
            <a:off x="406400" y="146050"/>
            <a:ext cx="6819900" cy="696913"/>
          </a:xfrm>
          <a:prstGeom prst="rect">
            <a:avLst/>
          </a:prstGeom>
          <a:noFill/>
          <a:ln w="9525" cap="flat" cmpd="sng">
            <a:noFill/>
            <a:bevel/>
            <a:headEnd/>
            <a:tailEnd/>
          </a:ln>
          <a:effectLst/>
        </p:spPr>
        <p:txBody>
          <a:bodyPr anchor="ctr"/>
          <a:lstStyle/>
          <a:p>
            <a:pPr eaLnBrk="0" hangingPunct="0">
              <a:defRPr/>
            </a:pPr>
            <a:r>
              <a:rPr lang="zh-CN" altLang="en-US" sz="3600" b="1" dirty="0">
                <a:solidFill>
                  <a:srgbClr val="FF6600"/>
                </a:solidFill>
                <a:effectLst>
                  <a:outerShdw blurRad="38100" dist="38100" dir="2700000" algn="tl">
                    <a:srgbClr val="C0C0C0"/>
                  </a:outerShdw>
                </a:effectLst>
                <a:latin typeface="Arial Rounded MT Bold" charset="0"/>
                <a:ea typeface="方正魏碑简体" charset="-122"/>
                <a:sym typeface="Arial" pitchFamily="34" charset="0"/>
              </a:rPr>
              <a:t>三、思考</a:t>
            </a:r>
            <a:r>
              <a:rPr lang="zh-CN" altLang="en-US" sz="3600" b="1" dirty="0">
                <a:solidFill>
                  <a:srgbClr val="FF6600"/>
                </a:solidFill>
                <a:effectLst>
                  <a:outerShdw blurRad="38100" dist="38100" dir="2700000" algn="tl">
                    <a:srgbClr val="C0C0C0"/>
                  </a:outerShdw>
                </a:effectLst>
                <a:latin typeface="Arial Rounded MT Bold" charset="0"/>
                <a:ea typeface="方正魏碑简体" charset="-122"/>
                <a:sym typeface="Arial" pitchFamily="34" charset="0"/>
              </a:rPr>
              <a:t>和建议</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241300" y="1682750"/>
            <a:ext cx="8591550" cy="4540250"/>
          </a:xfrm>
        </p:spPr>
        <p:txBody>
          <a:bodyPr/>
          <a:lstStyle/>
          <a:p>
            <a:pPr>
              <a:lnSpc>
                <a:spcPct val="140000"/>
              </a:lnSpc>
              <a:buClr>
                <a:srgbClr val="FF6600"/>
              </a:buClr>
              <a:buFont typeface="Wingdings" pitchFamily="2" charset="2"/>
              <a:buChar char="p"/>
              <a:defRPr/>
            </a:pPr>
            <a:r>
              <a:rPr lang="zh-CN" altLang="en-US" sz="2400" dirty="0" smtClean="0">
                <a:latin typeface="+mj-ea"/>
                <a:ea typeface="+mj-ea"/>
              </a:rPr>
              <a:t>国土资源部矿产开发管理司积极支持中国砂石协会进一步发挥组织协调作用，推广先进砂石资源开发利用技术，推进砂石行业科技创新和转型发展，走上绿色开发、高效利用、和谐发展新路子，为新型城镇化建设作出新的更大贡献；</a:t>
            </a:r>
            <a:endParaRPr lang="en-US" altLang="zh-CN" sz="2400" dirty="0" smtClean="0">
              <a:latin typeface="+mj-ea"/>
              <a:ea typeface="+mj-ea"/>
            </a:endParaRPr>
          </a:p>
          <a:p>
            <a:pPr>
              <a:lnSpc>
                <a:spcPct val="140000"/>
              </a:lnSpc>
              <a:buClr>
                <a:srgbClr val="FF6600"/>
              </a:buClr>
              <a:buFont typeface="Wingdings" pitchFamily="2" charset="2"/>
              <a:buChar char="p"/>
              <a:defRPr/>
            </a:pPr>
            <a:r>
              <a:rPr lang="zh-CN" altLang="en-US" sz="2400" dirty="0" smtClean="0">
                <a:latin typeface="+mj-ea"/>
                <a:ea typeface="+mj-ea"/>
              </a:rPr>
              <a:t>希望在座的砂石开采企业切实履行采矿权人的法定义务，合理开发高效利用砂石资源，坚持资源开发与矿山环境保护并重，积极承担社会责任，改善和维护全行业的社会形象。</a:t>
            </a:r>
            <a:endParaRPr lang="zh-CN" sz="2400" dirty="0" smtClean="0">
              <a:latin typeface="+mj-ea"/>
              <a:ea typeface="+mj-ea"/>
            </a:endParaRPr>
          </a:p>
        </p:txBody>
      </p:sp>
      <p:sp>
        <p:nvSpPr>
          <p:cNvPr id="21508" name="Rectangle 4"/>
          <p:cNvSpPr>
            <a:spLocks noChangeArrowheads="1"/>
          </p:cNvSpPr>
          <p:nvPr/>
        </p:nvSpPr>
        <p:spPr bwMode="auto">
          <a:xfrm>
            <a:off x="406400" y="146050"/>
            <a:ext cx="6819900" cy="696913"/>
          </a:xfrm>
          <a:prstGeom prst="rect">
            <a:avLst/>
          </a:prstGeom>
          <a:noFill/>
          <a:ln w="9525" cap="flat" cmpd="sng">
            <a:noFill/>
            <a:bevel/>
            <a:headEnd/>
            <a:tailEnd/>
          </a:ln>
          <a:effectLst/>
        </p:spPr>
        <p:txBody>
          <a:bodyPr anchor="ctr"/>
          <a:lstStyle/>
          <a:p>
            <a:pPr eaLnBrk="0" hangingPunct="0">
              <a:defRPr/>
            </a:pPr>
            <a:r>
              <a:rPr lang="zh-CN" altLang="en-US" sz="3600" b="1" dirty="0">
                <a:solidFill>
                  <a:srgbClr val="FF6600"/>
                </a:solidFill>
                <a:effectLst>
                  <a:outerShdw blurRad="38100" dist="38100" dir="2700000" algn="tl">
                    <a:srgbClr val="C0C0C0"/>
                  </a:outerShdw>
                </a:effectLst>
                <a:latin typeface="Arial Rounded MT Bold" charset="0"/>
                <a:ea typeface="方正魏碑简体" charset="-122"/>
                <a:sym typeface="Arial" pitchFamily="34" charset="0"/>
              </a:rPr>
              <a:t>三、思考</a:t>
            </a:r>
            <a:r>
              <a:rPr lang="zh-CN" altLang="en-US" sz="3600" b="1" dirty="0">
                <a:solidFill>
                  <a:srgbClr val="FF6600"/>
                </a:solidFill>
                <a:effectLst>
                  <a:outerShdw blurRad="38100" dist="38100" dir="2700000" algn="tl">
                    <a:srgbClr val="C0C0C0"/>
                  </a:outerShdw>
                </a:effectLst>
                <a:latin typeface="Arial Rounded MT Bold" charset="0"/>
                <a:ea typeface="方正魏碑简体" charset="-122"/>
                <a:sym typeface="Arial" pitchFamily="34" charset="0"/>
              </a:rPr>
              <a:t>和建议</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WordArt 2"/>
          <p:cNvSpPr>
            <a:spLocks noChangeArrowheads="1" noChangeShapeType="1"/>
          </p:cNvSpPr>
          <p:nvPr/>
        </p:nvSpPr>
        <p:spPr bwMode="auto">
          <a:xfrm>
            <a:off x="2133600" y="2743200"/>
            <a:ext cx="4724400" cy="609600"/>
          </a:xfrm>
          <a:prstGeom prst="rect">
            <a:avLst/>
          </a:prstGeom>
        </p:spPr>
        <p:txBody>
          <a:bodyPr wrap="none" fromWordArt="1">
            <a:prstTxWarp prst="textDeflate">
              <a:avLst>
                <a:gd name="adj" fmla="val 0"/>
              </a:avLst>
            </a:prstTxWarp>
          </a:bodyPr>
          <a:lstStyle/>
          <a:p>
            <a:pPr algn="ctr">
              <a:defRPr/>
            </a:pPr>
            <a:r>
              <a:rPr lang="zh-CN" altLang="en-US" sz="5400" b="1" kern="10" dirty="0">
                <a:ln w="28575">
                  <a:solidFill>
                    <a:schemeClr val="bg1"/>
                  </a:solidFill>
                  <a:round/>
                  <a:headEnd/>
                  <a:tailEnd/>
                </a:ln>
                <a:gradFill rotWithShape="1">
                  <a:gsLst>
                    <a:gs pos="0">
                      <a:schemeClr val="tx2"/>
                    </a:gs>
                    <a:gs pos="100000">
                      <a:schemeClr val="hlink"/>
                    </a:gs>
                  </a:gsLst>
                  <a:lin ang="5400000" scaled="1"/>
                </a:gradFill>
                <a:effectLst>
                  <a:outerShdw dist="107763" dir="2700000" algn="ctr" rotWithShape="0">
                    <a:srgbClr val="000000">
                      <a:alpha val="50000"/>
                    </a:srgbClr>
                  </a:outerShdw>
                </a:effectLst>
                <a:latin typeface="Verdana"/>
                <a:ea typeface="Verdana"/>
                <a:cs typeface="Verdana"/>
              </a:rPr>
              <a:t>谢谢大家</a:t>
            </a:r>
            <a:r>
              <a:rPr lang="en-US" altLang="zh-CN" sz="5400" b="1" kern="10" dirty="0">
                <a:ln w="28575">
                  <a:solidFill>
                    <a:schemeClr val="bg1"/>
                  </a:solidFill>
                  <a:round/>
                  <a:headEnd/>
                  <a:tailEnd/>
                </a:ln>
                <a:gradFill rotWithShape="1">
                  <a:gsLst>
                    <a:gs pos="0">
                      <a:schemeClr val="tx2"/>
                    </a:gs>
                    <a:gs pos="100000">
                      <a:schemeClr val="hlink"/>
                    </a:gs>
                  </a:gsLst>
                  <a:lin ang="5400000" scaled="1"/>
                </a:gradFill>
                <a:effectLst>
                  <a:outerShdw dist="107763" dir="2700000" algn="ctr" rotWithShape="0">
                    <a:srgbClr val="000000">
                      <a:alpha val="50000"/>
                    </a:srgbClr>
                  </a:outerShdw>
                </a:effectLst>
                <a:latin typeface="Verdana"/>
                <a:ea typeface="Verdana"/>
                <a:cs typeface="Verdana"/>
              </a:rPr>
              <a:t>!</a:t>
            </a:r>
            <a:endParaRPr lang="zh-CN" altLang="en-US" sz="5400" b="1" kern="10" dirty="0">
              <a:ln w="28575">
                <a:solidFill>
                  <a:schemeClr val="bg1"/>
                </a:solidFill>
                <a:round/>
                <a:headEnd/>
                <a:tailEnd/>
              </a:ln>
              <a:gradFill rotWithShape="1">
                <a:gsLst>
                  <a:gs pos="0">
                    <a:schemeClr val="tx2"/>
                  </a:gs>
                  <a:gs pos="100000">
                    <a:schemeClr val="hlink"/>
                  </a:gs>
                </a:gsLst>
                <a:lin ang="5400000" scaled="1"/>
              </a:gradFill>
              <a:effectLst>
                <a:outerShdw dist="107763" dir="2700000" algn="ctr" rotWithShape="0">
                  <a:srgbClr val="000000">
                    <a:alpha val="50000"/>
                  </a:srgbClr>
                </a:outerShdw>
              </a:effectLst>
              <a:latin typeface="Verdana"/>
              <a:cs typeface="Verdan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ph type="body" idx="1"/>
          </p:nvPr>
        </p:nvSpPr>
        <p:spPr>
          <a:xfrm>
            <a:off x="395288" y="1225550"/>
            <a:ext cx="8424862" cy="5276850"/>
          </a:xfrm>
        </p:spPr>
        <p:txBody>
          <a:bodyPr/>
          <a:lstStyle/>
          <a:p>
            <a:pPr>
              <a:lnSpc>
                <a:spcPct val="90000"/>
              </a:lnSpc>
              <a:spcBef>
                <a:spcPct val="60000"/>
              </a:spcBef>
              <a:buClr>
                <a:srgbClr val="FF6600"/>
              </a:buClr>
              <a:buFont typeface="Wingdings" pitchFamily="2" charset="2"/>
              <a:buChar char="p"/>
            </a:pPr>
            <a:r>
              <a:rPr lang="zh-CN" altLang="en-US" sz="2000" smtClean="0">
                <a:solidFill>
                  <a:srgbClr val="C00000"/>
                </a:solidFill>
              </a:rPr>
              <a:t>受国土资源部矿产开发管理司领导委托，我很荣幸也非常高兴</a:t>
            </a:r>
            <a:r>
              <a:rPr lang="en-US" altLang="zh-CN" sz="2000" smtClean="0">
                <a:solidFill>
                  <a:srgbClr val="C00000"/>
                </a:solidFill>
              </a:rPr>
              <a:t/>
            </a:r>
            <a:br>
              <a:rPr lang="en-US" altLang="zh-CN" sz="2000" smtClean="0">
                <a:solidFill>
                  <a:srgbClr val="C00000"/>
                </a:solidFill>
              </a:rPr>
            </a:br>
            <a:r>
              <a:rPr lang="zh-CN" altLang="en-US" sz="2000" smtClean="0">
                <a:solidFill>
                  <a:srgbClr val="C00000"/>
                </a:solidFill>
              </a:rPr>
              <a:t>参加全国砂石行业科技创新与经验交流会。我代表国土资源部矿产开发管理司对全国砂石行业科技创新与经验交流会的召开表示热烈的祝贺。</a:t>
            </a:r>
          </a:p>
          <a:p>
            <a:pPr>
              <a:lnSpc>
                <a:spcPct val="90000"/>
              </a:lnSpc>
              <a:spcBef>
                <a:spcPct val="60000"/>
              </a:spcBef>
              <a:buClr>
                <a:srgbClr val="FF6600"/>
              </a:buClr>
              <a:buFont typeface="Wingdings" pitchFamily="2" charset="2"/>
              <a:buChar char="p"/>
            </a:pPr>
            <a:r>
              <a:rPr lang="zh-CN" altLang="en-US" sz="2000" smtClean="0">
                <a:solidFill>
                  <a:srgbClr val="00B050"/>
                </a:solidFill>
              </a:rPr>
              <a:t>感谢工业和信息化部、发展改革委、浙江省各级国土资源主管部门、砂石协会和其他相关部门多年来对国土资源管理工作的理解和大力支持。</a:t>
            </a:r>
          </a:p>
          <a:p>
            <a:pPr>
              <a:lnSpc>
                <a:spcPct val="90000"/>
              </a:lnSpc>
              <a:spcBef>
                <a:spcPct val="60000"/>
              </a:spcBef>
              <a:buClr>
                <a:srgbClr val="FF6600"/>
              </a:buClr>
              <a:buFont typeface="Wingdings" pitchFamily="2" charset="2"/>
              <a:buChar char="p"/>
            </a:pPr>
            <a:r>
              <a:rPr lang="zh-CN" altLang="en-US" sz="2000" smtClean="0">
                <a:solidFill>
                  <a:srgbClr val="0070C0"/>
                </a:solidFill>
              </a:rPr>
              <a:t>矿产资源是人类社会生存发展的重要物质基础。</a:t>
            </a:r>
            <a:r>
              <a:rPr lang="en-US" altLang="zh-CN" sz="2000" smtClean="0">
                <a:solidFill>
                  <a:srgbClr val="0070C0"/>
                </a:solidFill>
              </a:rPr>
              <a:t>90%</a:t>
            </a:r>
            <a:r>
              <a:rPr lang="zh-CN" altLang="en-US" sz="2000" smtClean="0">
                <a:solidFill>
                  <a:srgbClr val="0070C0"/>
                </a:solidFill>
              </a:rPr>
              <a:t>的能源、</a:t>
            </a:r>
            <a:r>
              <a:rPr lang="en-US" altLang="zh-CN" sz="2000" smtClean="0">
                <a:solidFill>
                  <a:srgbClr val="0070C0"/>
                </a:solidFill>
              </a:rPr>
              <a:t>85%</a:t>
            </a:r>
            <a:r>
              <a:rPr lang="zh-CN" altLang="en-US" sz="2000" smtClean="0">
                <a:solidFill>
                  <a:srgbClr val="0070C0"/>
                </a:solidFill>
              </a:rPr>
              <a:t>的工业原料和</a:t>
            </a:r>
            <a:r>
              <a:rPr lang="en-US" altLang="zh-CN" sz="2000" smtClean="0">
                <a:solidFill>
                  <a:srgbClr val="0070C0"/>
                </a:solidFill>
              </a:rPr>
              <a:t>70%</a:t>
            </a:r>
            <a:r>
              <a:rPr lang="zh-CN" altLang="en-US" sz="2000" smtClean="0">
                <a:solidFill>
                  <a:srgbClr val="0070C0"/>
                </a:solidFill>
              </a:rPr>
              <a:t>农业生产资料来自于矿产资源。其中，砂石矿产是新型工业化城镇化建设最基础的原材料，砂石资源开发利用关系到国家基础设施建设，特别是关系到工业化、城镇化建设的进程。</a:t>
            </a:r>
          </a:p>
          <a:p>
            <a:pPr>
              <a:lnSpc>
                <a:spcPct val="90000"/>
              </a:lnSpc>
              <a:spcBef>
                <a:spcPct val="60000"/>
              </a:spcBef>
              <a:buClr>
                <a:srgbClr val="FF6600"/>
              </a:buClr>
              <a:buFont typeface="Wingdings" pitchFamily="2" charset="2"/>
              <a:buChar char="p"/>
            </a:pPr>
            <a:r>
              <a:rPr lang="zh-CN" altLang="en-US" sz="2000" smtClean="0">
                <a:solidFill>
                  <a:srgbClr val="FF00FF"/>
                </a:solidFill>
              </a:rPr>
              <a:t>国土资源部作为矿产资源主管部门，鼓励并致力于推动砂石资源有序开发、合理利用，近年来做了大量工作，</a:t>
            </a:r>
            <a:r>
              <a:rPr lang="zh-CN" altLang="zh-CN" sz="2000" smtClean="0">
                <a:solidFill>
                  <a:srgbClr val="FF00FF"/>
                </a:solidFill>
              </a:rPr>
              <a:t>先后组织开展了矿产资源开发秩序整顿、矿产资源开发整合、矿产资源节约与综合利用示范基地建设、绿色矿山和谐矿区建设、矿山复绿行动等专项工作。</a:t>
            </a:r>
            <a:endParaRPr lang="zh-CN" altLang="en-US" sz="2000" smtClean="0">
              <a:solidFill>
                <a:srgbClr val="FF00FF"/>
              </a:solidFill>
            </a:endParaRPr>
          </a:p>
          <a:p>
            <a:pPr>
              <a:lnSpc>
                <a:spcPct val="90000"/>
              </a:lnSpc>
              <a:spcBef>
                <a:spcPct val="60000"/>
              </a:spcBef>
              <a:buClr>
                <a:srgbClr val="FF6600"/>
              </a:buClr>
              <a:buFont typeface="Wingdings" pitchFamily="2" charset="2"/>
              <a:buChar char="p"/>
            </a:pPr>
            <a:r>
              <a:rPr lang="en-US" altLang="zh-CN" sz="2000" smtClean="0">
                <a:solidFill>
                  <a:srgbClr val="002060"/>
                </a:solidFill>
              </a:rPr>
              <a:t>2012</a:t>
            </a:r>
            <a:r>
              <a:rPr lang="zh-CN" altLang="zh-CN" sz="2000" smtClean="0">
                <a:solidFill>
                  <a:srgbClr val="002060"/>
                </a:solidFill>
              </a:rPr>
              <a:t>、</a:t>
            </a:r>
            <a:r>
              <a:rPr lang="en-US" altLang="zh-CN" sz="2000" smtClean="0">
                <a:solidFill>
                  <a:srgbClr val="002060"/>
                </a:solidFill>
              </a:rPr>
              <a:t>2013</a:t>
            </a:r>
            <a:r>
              <a:rPr lang="zh-CN" altLang="zh-CN" sz="2000" smtClean="0">
                <a:solidFill>
                  <a:srgbClr val="002060"/>
                </a:solidFill>
              </a:rPr>
              <a:t>年</a:t>
            </a:r>
            <a:r>
              <a:rPr lang="zh-CN" altLang="en-US" sz="2000" smtClean="0">
                <a:solidFill>
                  <a:srgbClr val="002060"/>
                </a:solidFill>
              </a:rPr>
              <a:t>，我</a:t>
            </a:r>
            <a:r>
              <a:rPr lang="zh-CN" altLang="zh-CN" sz="2000" smtClean="0">
                <a:solidFill>
                  <a:srgbClr val="002060"/>
                </a:solidFill>
              </a:rPr>
              <a:t>部</a:t>
            </a:r>
            <a:r>
              <a:rPr lang="zh-CN" altLang="en-US" sz="2000" smtClean="0">
                <a:solidFill>
                  <a:srgbClr val="002060"/>
                </a:solidFill>
              </a:rPr>
              <a:t>又</a:t>
            </a:r>
            <a:r>
              <a:rPr lang="zh-CN" altLang="zh-CN" sz="2000" smtClean="0">
                <a:solidFill>
                  <a:srgbClr val="002060"/>
                </a:solidFill>
              </a:rPr>
              <a:t>持续组织开展了砂石土矿开采及管理现状调查研究。</a:t>
            </a:r>
            <a:r>
              <a:rPr lang="zh-CN" altLang="en-US" sz="2000" smtClean="0">
                <a:solidFill>
                  <a:srgbClr val="002060"/>
                </a:solidFill>
              </a:rPr>
              <a:t>借此机会，我简单介绍国土资源部关于砂石矿产资源管理的基本情况和对砂石土矿合理高效开发利用的有关考虑。</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AutoShape 2"/>
          <p:cNvSpPr>
            <a:spLocks noChangeArrowheads="1"/>
          </p:cNvSpPr>
          <p:nvPr/>
        </p:nvSpPr>
        <p:spPr bwMode="auto">
          <a:xfrm>
            <a:off x="2916238" y="3078163"/>
            <a:ext cx="504825" cy="576262"/>
          </a:xfrm>
          <a:prstGeom prst="chevron">
            <a:avLst>
              <a:gd name="adj" fmla="val 52514"/>
            </a:avLst>
          </a:prstGeom>
          <a:solidFill>
            <a:schemeClr val="accent1"/>
          </a:solidFill>
          <a:ln w="9525">
            <a:noFill/>
            <a:bevel/>
            <a:headEnd/>
            <a:tailEnd/>
          </a:ln>
        </p:spPr>
        <p:txBody>
          <a:bodyPr wrap="none" anchor="ctr"/>
          <a:lstStyle/>
          <a:p>
            <a:endParaRPr lang="zh-CN" altLang="en-US"/>
          </a:p>
        </p:txBody>
      </p:sp>
      <p:sp>
        <p:nvSpPr>
          <p:cNvPr id="17411" name="AutoShape 3"/>
          <p:cNvSpPr>
            <a:spLocks noChangeArrowheads="1"/>
          </p:cNvSpPr>
          <p:nvPr/>
        </p:nvSpPr>
        <p:spPr bwMode="auto">
          <a:xfrm>
            <a:off x="5651500" y="3078163"/>
            <a:ext cx="504825" cy="576262"/>
          </a:xfrm>
          <a:prstGeom prst="chevron">
            <a:avLst>
              <a:gd name="adj" fmla="val 52514"/>
            </a:avLst>
          </a:prstGeom>
          <a:solidFill>
            <a:schemeClr val="hlink"/>
          </a:solidFill>
          <a:ln w="9525">
            <a:noFill/>
            <a:bevel/>
            <a:headEnd/>
            <a:tailEnd/>
          </a:ln>
        </p:spPr>
        <p:txBody>
          <a:bodyPr wrap="none" anchor="ctr"/>
          <a:lstStyle/>
          <a:p>
            <a:endParaRPr lang="zh-CN" altLang="en-US"/>
          </a:p>
        </p:txBody>
      </p:sp>
      <p:sp>
        <p:nvSpPr>
          <p:cNvPr id="8196" name="Oval 4"/>
          <p:cNvSpPr>
            <a:spLocks noChangeArrowheads="1"/>
          </p:cNvSpPr>
          <p:nvPr/>
        </p:nvSpPr>
        <p:spPr bwMode="auto">
          <a:xfrm>
            <a:off x="6227763" y="2286000"/>
            <a:ext cx="2160587" cy="2160588"/>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w="9525" cap="flat" cmpd="sng">
            <a:noFill/>
            <a:bevel/>
            <a:headEnd/>
            <a:tailEnd/>
          </a:ln>
          <a:effectLst/>
        </p:spPr>
        <p:txBody>
          <a:bodyPr wrap="none" anchor="ctr">
            <a:spAutoFit/>
          </a:bodyPr>
          <a:lstStyle/>
          <a:p>
            <a:pPr>
              <a:defRPr/>
            </a:pPr>
            <a:endParaRPr lang="zh-CN" altLang="en-US"/>
          </a:p>
        </p:txBody>
      </p:sp>
      <p:sp>
        <p:nvSpPr>
          <p:cNvPr id="8197" name="Oval 5"/>
          <p:cNvSpPr>
            <a:spLocks noChangeArrowheads="1"/>
          </p:cNvSpPr>
          <p:nvPr/>
        </p:nvSpPr>
        <p:spPr bwMode="auto">
          <a:xfrm>
            <a:off x="6354763" y="2413000"/>
            <a:ext cx="2160587" cy="2160588"/>
          </a:xfrm>
          <a:prstGeom prst="ellipse">
            <a:avLst/>
          </a:prstGeom>
          <a:gradFill rotWithShape="1">
            <a:gsLst>
              <a:gs pos="0">
                <a:schemeClr val="hlink">
                  <a:alpha val="31999"/>
                </a:schemeClr>
              </a:gs>
              <a:gs pos="100000">
                <a:schemeClr val="hlink">
                  <a:gamma/>
                  <a:shade val="0"/>
                  <a:invGamma/>
                  <a:alpha val="89999"/>
                </a:schemeClr>
              </a:gs>
            </a:gsLst>
            <a:lin ang="2700000" scaled="1"/>
          </a:gradFill>
          <a:ln w="9525" cap="flat" cmpd="sng">
            <a:noFill/>
            <a:bevel/>
            <a:headEnd/>
            <a:tailEnd/>
          </a:ln>
          <a:effectLst/>
        </p:spPr>
        <p:txBody>
          <a:bodyPr wrap="none" anchor="ctr">
            <a:spAutoFit/>
          </a:bodyPr>
          <a:lstStyle/>
          <a:p>
            <a:pPr>
              <a:defRPr/>
            </a:pPr>
            <a:endParaRPr lang="zh-CN" altLang="en-US"/>
          </a:p>
        </p:txBody>
      </p:sp>
      <p:sp>
        <p:nvSpPr>
          <p:cNvPr id="8198" name="Oval 6"/>
          <p:cNvSpPr>
            <a:spLocks noChangeArrowheads="1"/>
          </p:cNvSpPr>
          <p:nvPr/>
        </p:nvSpPr>
        <p:spPr bwMode="auto">
          <a:xfrm>
            <a:off x="6369050" y="2427288"/>
            <a:ext cx="1878013" cy="1878012"/>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w="9525" cap="flat" cmpd="sng">
            <a:noFill/>
            <a:bevel/>
            <a:headEnd/>
            <a:tailEnd/>
          </a:ln>
          <a:effectLst/>
        </p:spPr>
        <p:txBody>
          <a:bodyPr anchor="ctr">
            <a:spAutoFit/>
          </a:bodyPr>
          <a:lstStyle/>
          <a:p>
            <a:pPr>
              <a:defRPr/>
            </a:pPr>
            <a:endParaRPr lang="zh-CN" altLang="en-US"/>
          </a:p>
        </p:txBody>
      </p:sp>
      <p:sp>
        <p:nvSpPr>
          <p:cNvPr id="8199" name="Oval 7"/>
          <p:cNvSpPr>
            <a:spLocks noChangeArrowheads="1"/>
          </p:cNvSpPr>
          <p:nvPr/>
        </p:nvSpPr>
        <p:spPr bwMode="auto">
          <a:xfrm>
            <a:off x="6400800" y="2438400"/>
            <a:ext cx="1878013" cy="1878013"/>
          </a:xfrm>
          <a:prstGeom prst="ellipse">
            <a:avLst/>
          </a:prstGeom>
          <a:gradFill rotWithShape="1">
            <a:gsLst>
              <a:gs pos="0">
                <a:schemeClr val="hlink">
                  <a:gamma/>
                  <a:shade val="63529"/>
                  <a:invGamma/>
                </a:schemeClr>
              </a:gs>
              <a:gs pos="100000">
                <a:schemeClr val="hlink">
                  <a:alpha val="0"/>
                </a:schemeClr>
              </a:gs>
            </a:gsLst>
            <a:lin ang="2700000" scaled="1"/>
          </a:gradFill>
          <a:ln w="9525" cap="flat" cmpd="sng">
            <a:noFill/>
            <a:bevel/>
            <a:headEnd/>
            <a:tailEnd/>
          </a:ln>
          <a:effectLst/>
        </p:spPr>
        <p:txBody>
          <a:bodyPr anchor="ctr">
            <a:spAutoFit/>
          </a:bodyPr>
          <a:lstStyle/>
          <a:p>
            <a:pPr>
              <a:defRPr/>
            </a:pPr>
            <a:endParaRPr lang="zh-CN" altLang="en-US"/>
          </a:p>
        </p:txBody>
      </p:sp>
      <p:sp>
        <p:nvSpPr>
          <p:cNvPr id="17416" name="Oval 8"/>
          <p:cNvSpPr>
            <a:spLocks noChangeArrowheads="1"/>
          </p:cNvSpPr>
          <p:nvPr/>
        </p:nvSpPr>
        <p:spPr bwMode="auto">
          <a:xfrm>
            <a:off x="6470650" y="2520950"/>
            <a:ext cx="1690688" cy="1690688"/>
          </a:xfrm>
          <a:prstGeom prst="ellipse">
            <a:avLst/>
          </a:prstGeom>
          <a:solidFill>
            <a:srgbClr val="333333"/>
          </a:solidFill>
          <a:ln w="9525">
            <a:noFill/>
            <a:bevel/>
            <a:headEnd/>
            <a:tailEnd/>
          </a:ln>
        </p:spPr>
        <p:txBody>
          <a:bodyPr anchor="ctr">
            <a:spAutoFit/>
          </a:bodyPr>
          <a:lstStyle/>
          <a:p>
            <a:endParaRPr lang="zh-CN" altLang="en-US"/>
          </a:p>
        </p:txBody>
      </p:sp>
      <p:sp>
        <p:nvSpPr>
          <p:cNvPr id="8201" name="Oval 9"/>
          <p:cNvSpPr>
            <a:spLocks noChangeArrowheads="1"/>
          </p:cNvSpPr>
          <p:nvPr/>
        </p:nvSpPr>
        <p:spPr bwMode="auto">
          <a:xfrm>
            <a:off x="755650" y="2279650"/>
            <a:ext cx="2160588" cy="2160588"/>
          </a:xfrm>
          <a:prstGeom prst="ellipse">
            <a:avLst/>
          </a:prstGeom>
          <a:gradFill rotWithShape="1">
            <a:gsLst>
              <a:gs pos="0">
                <a:schemeClr val="folHlink">
                  <a:gamma/>
                  <a:tint val="0"/>
                  <a:invGamma/>
                </a:schemeClr>
              </a:gs>
              <a:gs pos="50000">
                <a:schemeClr val="folHlink"/>
              </a:gs>
              <a:gs pos="100000">
                <a:schemeClr val="folHlink">
                  <a:gamma/>
                  <a:tint val="0"/>
                  <a:invGamma/>
                </a:schemeClr>
              </a:gs>
            </a:gsLst>
            <a:lin ang="2700000" scaled="1"/>
          </a:gradFill>
          <a:ln w="9525" cap="flat" cmpd="sng">
            <a:noFill/>
            <a:bevel/>
            <a:headEnd/>
            <a:tailEnd/>
          </a:ln>
          <a:effectLst/>
        </p:spPr>
        <p:txBody>
          <a:bodyPr wrap="none" anchor="ctr">
            <a:spAutoFit/>
          </a:bodyPr>
          <a:lstStyle/>
          <a:p>
            <a:pPr>
              <a:defRPr/>
            </a:pPr>
            <a:endParaRPr lang="zh-CN" altLang="en-US"/>
          </a:p>
        </p:txBody>
      </p:sp>
      <p:sp>
        <p:nvSpPr>
          <p:cNvPr id="8202" name="Oval 10"/>
          <p:cNvSpPr>
            <a:spLocks noChangeArrowheads="1"/>
          </p:cNvSpPr>
          <p:nvPr/>
        </p:nvSpPr>
        <p:spPr bwMode="auto">
          <a:xfrm>
            <a:off x="882650" y="2406650"/>
            <a:ext cx="2160588" cy="2160588"/>
          </a:xfrm>
          <a:prstGeom prst="ellipse">
            <a:avLst/>
          </a:prstGeom>
          <a:gradFill rotWithShape="1">
            <a:gsLst>
              <a:gs pos="0">
                <a:schemeClr val="folHlink">
                  <a:alpha val="31999"/>
                </a:schemeClr>
              </a:gs>
              <a:gs pos="100000">
                <a:schemeClr val="folHlink">
                  <a:gamma/>
                  <a:shade val="0"/>
                  <a:invGamma/>
                  <a:alpha val="89999"/>
                </a:schemeClr>
              </a:gs>
            </a:gsLst>
            <a:lin ang="2700000" scaled="1"/>
          </a:gradFill>
          <a:ln w="9525" cap="flat" cmpd="sng">
            <a:noFill/>
            <a:bevel/>
            <a:headEnd/>
            <a:tailEnd/>
          </a:ln>
          <a:effectLst/>
        </p:spPr>
        <p:txBody>
          <a:bodyPr wrap="none" anchor="ctr">
            <a:spAutoFit/>
          </a:bodyPr>
          <a:lstStyle/>
          <a:p>
            <a:pPr>
              <a:defRPr/>
            </a:pPr>
            <a:endParaRPr lang="zh-CN" altLang="en-US"/>
          </a:p>
        </p:txBody>
      </p:sp>
      <p:sp>
        <p:nvSpPr>
          <p:cNvPr id="8203" name="Oval 11"/>
          <p:cNvSpPr>
            <a:spLocks noChangeArrowheads="1"/>
          </p:cNvSpPr>
          <p:nvPr/>
        </p:nvSpPr>
        <p:spPr bwMode="auto">
          <a:xfrm>
            <a:off x="896938" y="2420938"/>
            <a:ext cx="1878012" cy="1878012"/>
          </a:xfrm>
          <a:prstGeom prst="ellipse">
            <a:avLst/>
          </a:prstGeom>
          <a:gradFill rotWithShape="1">
            <a:gsLst>
              <a:gs pos="0">
                <a:schemeClr val="folHlink">
                  <a:gamma/>
                  <a:shade val="54118"/>
                  <a:invGamma/>
                </a:schemeClr>
              </a:gs>
              <a:gs pos="50000">
                <a:schemeClr val="folHlink"/>
              </a:gs>
              <a:gs pos="100000">
                <a:schemeClr val="folHlink">
                  <a:gamma/>
                  <a:shade val="54118"/>
                  <a:invGamma/>
                </a:schemeClr>
              </a:gs>
            </a:gsLst>
            <a:lin ang="18900000" scaled="1"/>
          </a:gradFill>
          <a:ln w="9525" cap="flat" cmpd="sng">
            <a:noFill/>
            <a:bevel/>
            <a:headEnd/>
            <a:tailEnd/>
          </a:ln>
          <a:effectLst/>
        </p:spPr>
        <p:txBody>
          <a:bodyPr anchor="ctr">
            <a:spAutoFit/>
          </a:bodyPr>
          <a:lstStyle/>
          <a:p>
            <a:pPr>
              <a:defRPr/>
            </a:pPr>
            <a:endParaRPr lang="zh-CN" altLang="en-US"/>
          </a:p>
        </p:txBody>
      </p:sp>
      <p:sp>
        <p:nvSpPr>
          <p:cNvPr id="8204" name="Oval 12"/>
          <p:cNvSpPr>
            <a:spLocks noChangeArrowheads="1"/>
          </p:cNvSpPr>
          <p:nvPr/>
        </p:nvSpPr>
        <p:spPr bwMode="auto">
          <a:xfrm>
            <a:off x="898525" y="2424113"/>
            <a:ext cx="1878013" cy="1878012"/>
          </a:xfrm>
          <a:prstGeom prst="ellipse">
            <a:avLst/>
          </a:prstGeom>
          <a:gradFill rotWithShape="1">
            <a:gsLst>
              <a:gs pos="0">
                <a:schemeClr val="folHlink">
                  <a:gamma/>
                  <a:shade val="63529"/>
                  <a:invGamma/>
                </a:schemeClr>
              </a:gs>
              <a:gs pos="100000">
                <a:schemeClr val="folHlink">
                  <a:alpha val="0"/>
                </a:schemeClr>
              </a:gs>
            </a:gsLst>
            <a:lin ang="2700000" scaled="1"/>
          </a:gradFill>
          <a:ln w="9525" cap="flat" cmpd="sng">
            <a:noFill/>
            <a:bevel/>
            <a:headEnd/>
            <a:tailEnd/>
          </a:ln>
          <a:effectLst/>
        </p:spPr>
        <p:txBody>
          <a:bodyPr anchor="ctr">
            <a:spAutoFit/>
          </a:bodyPr>
          <a:lstStyle/>
          <a:p>
            <a:pPr>
              <a:defRPr/>
            </a:pPr>
            <a:endParaRPr lang="zh-CN" altLang="en-US"/>
          </a:p>
        </p:txBody>
      </p:sp>
      <p:sp>
        <p:nvSpPr>
          <p:cNvPr id="17421" name="Oval 13"/>
          <p:cNvSpPr>
            <a:spLocks noChangeArrowheads="1"/>
          </p:cNvSpPr>
          <p:nvPr/>
        </p:nvSpPr>
        <p:spPr bwMode="auto">
          <a:xfrm>
            <a:off x="990600" y="2514600"/>
            <a:ext cx="1690688" cy="1690688"/>
          </a:xfrm>
          <a:prstGeom prst="ellipse">
            <a:avLst/>
          </a:prstGeom>
          <a:solidFill>
            <a:srgbClr val="333333"/>
          </a:solidFill>
          <a:ln w="9525">
            <a:noFill/>
            <a:bevel/>
            <a:headEnd/>
            <a:tailEnd/>
          </a:ln>
        </p:spPr>
        <p:txBody>
          <a:bodyPr anchor="ctr">
            <a:spAutoFit/>
          </a:bodyPr>
          <a:lstStyle/>
          <a:p>
            <a:endParaRPr lang="zh-CN" altLang="en-US"/>
          </a:p>
        </p:txBody>
      </p:sp>
      <p:grpSp>
        <p:nvGrpSpPr>
          <p:cNvPr id="17422" name="Group 14"/>
          <p:cNvGrpSpPr>
            <a:grpSpLocks/>
          </p:cNvGrpSpPr>
          <p:nvPr/>
        </p:nvGrpSpPr>
        <p:grpSpPr bwMode="auto">
          <a:xfrm>
            <a:off x="1017588" y="2540000"/>
            <a:ext cx="1636712" cy="1636713"/>
            <a:chOff x="0" y="0"/>
            <a:chExt cx="1252" cy="1252"/>
          </a:xfrm>
        </p:grpSpPr>
        <p:sp>
          <p:nvSpPr>
            <p:cNvPr id="17443" name="Oval 15"/>
            <p:cNvSpPr>
              <a:spLocks noChangeArrowheads="1"/>
            </p:cNvSpPr>
            <p:nvPr/>
          </p:nvSpPr>
          <p:spPr bwMode="auto">
            <a:xfrm>
              <a:off x="0" y="0"/>
              <a:ext cx="1252" cy="1252"/>
            </a:xfrm>
            <a:prstGeom prst="ellipse">
              <a:avLst/>
            </a:prstGeom>
            <a:gradFill rotWithShape="1">
              <a:gsLst>
                <a:gs pos="0">
                  <a:srgbClr val="636869"/>
                </a:gs>
                <a:gs pos="100000">
                  <a:srgbClr val="D6E1E2"/>
                </a:gs>
              </a:gsLst>
              <a:lin ang="5400000" scaled="1"/>
            </a:gradFill>
            <a:ln w="9525">
              <a:noFill/>
              <a:bevel/>
              <a:headEnd/>
              <a:tailEnd/>
            </a:ln>
          </p:spPr>
          <p:txBody>
            <a:bodyPr vert="eaVert" wrap="none" anchor="ctr"/>
            <a:lstStyle/>
            <a:p>
              <a:endParaRPr lang="zh-CN" altLang="en-US"/>
            </a:p>
          </p:txBody>
        </p:sp>
        <p:sp>
          <p:nvSpPr>
            <p:cNvPr id="17444" name="Oval 16"/>
            <p:cNvSpPr>
              <a:spLocks noChangeArrowheads="1"/>
            </p:cNvSpPr>
            <p:nvPr/>
          </p:nvSpPr>
          <p:spPr bwMode="auto">
            <a:xfrm>
              <a:off x="16" y="7"/>
              <a:ext cx="1222" cy="1221"/>
            </a:xfrm>
            <a:prstGeom prst="ellipse">
              <a:avLst/>
            </a:prstGeom>
            <a:gradFill rotWithShape="1">
              <a:gsLst>
                <a:gs pos="0">
                  <a:srgbClr val="D6E1E2">
                    <a:alpha val="0"/>
                  </a:srgbClr>
                </a:gs>
                <a:gs pos="100000">
                  <a:srgbClr val="F1F5F5"/>
                </a:gs>
              </a:gsLst>
              <a:lin ang="5400000" scaled="1"/>
            </a:gradFill>
            <a:ln w="9525">
              <a:noFill/>
              <a:bevel/>
              <a:headEnd/>
              <a:tailEnd/>
            </a:ln>
          </p:spPr>
          <p:txBody>
            <a:bodyPr vert="eaVert" wrap="none" anchor="ctr"/>
            <a:lstStyle/>
            <a:p>
              <a:endParaRPr lang="zh-CN" altLang="en-US"/>
            </a:p>
          </p:txBody>
        </p:sp>
        <p:sp>
          <p:nvSpPr>
            <p:cNvPr id="17445" name="Oval 17"/>
            <p:cNvSpPr>
              <a:spLocks noChangeArrowheads="1"/>
            </p:cNvSpPr>
            <p:nvPr/>
          </p:nvSpPr>
          <p:spPr bwMode="auto">
            <a:xfrm>
              <a:off x="29" y="19"/>
              <a:ext cx="1162" cy="1141"/>
            </a:xfrm>
            <a:prstGeom prst="ellipse">
              <a:avLst/>
            </a:prstGeom>
            <a:gradFill rotWithShape="1">
              <a:gsLst>
                <a:gs pos="0">
                  <a:srgbClr val="AAB2B3"/>
                </a:gs>
                <a:gs pos="100000">
                  <a:srgbClr val="D6E1E2">
                    <a:alpha val="48000"/>
                  </a:srgbClr>
                </a:gs>
              </a:gsLst>
              <a:lin ang="5400000" scaled="1"/>
            </a:gradFill>
            <a:ln w="9525">
              <a:noFill/>
              <a:bevel/>
              <a:headEnd/>
              <a:tailEnd/>
            </a:ln>
          </p:spPr>
          <p:txBody>
            <a:bodyPr vert="eaVert" wrap="none" anchor="ctr"/>
            <a:lstStyle/>
            <a:p>
              <a:endParaRPr lang="zh-CN" altLang="en-US"/>
            </a:p>
          </p:txBody>
        </p:sp>
        <p:sp>
          <p:nvSpPr>
            <p:cNvPr id="17446" name="Oval 18"/>
            <p:cNvSpPr>
              <a:spLocks noChangeArrowheads="1"/>
            </p:cNvSpPr>
            <p:nvPr/>
          </p:nvSpPr>
          <p:spPr bwMode="auto">
            <a:xfrm>
              <a:off x="97" y="51"/>
              <a:ext cx="1033" cy="926"/>
            </a:xfrm>
            <a:prstGeom prst="ellipse">
              <a:avLst/>
            </a:prstGeom>
            <a:gradFill rotWithShape="1">
              <a:gsLst>
                <a:gs pos="0">
                  <a:srgbClr val="FFFFFF"/>
                </a:gs>
                <a:gs pos="100000">
                  <a:srgbClr val="D6E1E2">
                    <a:alpha val="37999"/>
                  </a:srgbClr>
                </a:gs>
              </a:gsLst>
              <a:lin ang="5400000" scaled="1"/>
            </a:gradFill>
            <a:ln w="9525">
              <a:noFill/>
              <a:bevel/>
              <a:headEnd/>
              <a:tailEnd/>
            </a:ln>
          </p:spPr>
          <p:txBody>
            <a:bodyPr vert="eaVert" wrap="none" anchor="ctr"/>
            <a:lstStyle/>
            <a:p>
              <a:endParaRPr lang="zh-CN" altLang="en-US"/>
            </a:p>
          </p:txBody>
        </p:sp>
      </p:grpSp>
      <p:sp>
        <p:nvSpPr>
          <p:cNvPr id="8211" name="Oval 19"/>
          <p:cNvSpPr>
            <a:spLocks noChangeArrowheads="1"/>
          </p:cNvSpPr>
          <p:nvPr/>
        </p:nvSpPr>
        <p:spPr bwMode="auto">
          <a:xfrm>
            <a:off x="3492500" y="2286000"/>
            <a:ext cx="2160588" cy="2160588"/>
          </a:xfrm>
          <a:prstGeom prst="ellipse">
            <a:avLst/>
          </a:prstGeom>
          <a:gradFill rotWithShape="1">
            <a:gsLst>
              <a:gs pos="0">
                <a:schemeClr val="accent1">
                  <a:gamma/>
                  <a:tint val="0"/>
                  <a:invGamma/>
                </a:schemeClr>
              </a:gs>
              <a:gs pos="50000">
                <a:schemeClr val="accent1"/>
              </a:gs>
              <a:gs pos="100000">
                <a:schemeClr val="accent1">
                  <a:gamma/>
                  <a:tint val="0"/>
                  <a:invGamma/>
                </a:schemeClr>
              </a:gs>
            </a:gsLst>
            <a:lin ang="2700000" scaled="1"/>
          </a:gradFill>
          <a:ln w="9525" cap="flat" cmpd="sng">
            <a:noFill/>
            <a:bevel/>
            <a:headEnd/>
            <a:tailEnd/>
          </a:ln>
          <a:effectLst/>
        </p:spPr>
        <p:txBody>
          <a:bodyPr wrap="none" anchor="ctr">
            <a:spAutoFit/>
          </a:bodyPr>
          <a:lstStyle/>
          <a:p>
            <a:pPr>
              <a:defRPr/>
            </a:pPr>
            <a:endParaRPr lang="zh-CN" altLang="en-US"/>
          </a:p>
        </p:txBody>
      </p:sp>
      <p:sp>
        <p:nvSpPr>
          <p:cNvPr id="8212" name="Oval 20"/>
          <p:cNvSpPr>
            <a:spLocks noChangeArrowheads="1"/>
          </p:cNvSpPr>
          <p:nvPr/>
        </p:nvSpPr>
        <p:spPr bwMode="auto">
          <a:xfrm>
            <a:off x="3619500" y="2413000"/>
            <a:ext cx="2160588" cy="2160588"/>
          </a:xfrm>
          <a:prstGeom prst="ellipse">
            <a:avLst/>
          </a:prstGeom>
          <a:gradFill rotWithShape="1">
            <a:gsLst>
              <a:gs pos="0">
                <a:schemeClr val="accent1">
                  <a:alpha val="31999"/>
                </a:schemeClr>
              </a:gs>
              <a:gs pos="100000">
                <a:schemeClr val="accent1">
                  <a:gamma/>
                  <a:shade val="46275"/>
                  <a:invGamma/>
                </a:schemeClr>
              </a:gs>
            </a:gsLst>
            <a:lin ang="2700000" scaled="1"/>
          </a:gradFill>
          <a:ln w="9525" cap="flat" cmpd="sng">
            <a:noFill/>
            <a:bevel/>
            <a:headEnd/>
            <a:tailEnd/>
          </a:ln>
          <a:effectLst/>
        </p:spPr>
        <p:txBody>
          <a:bodyPr wrap="none" anchor="ctr">
            <a:spAutoFit/>
          </a:bodyPr>
          <a:lstStyle/>
          <a:p>
            <a:pPr>
              <a:defRPr/>
            </a:pPr>
            <a:endParaRPr lang="zh-CN" altLang="en-US"/>
          </a:p>
        </p:txBody>
      </p:sp>
      <p:sp>
        <p:nvSpPr>
          <p:cNvPr id="8213" name="Oval 21"/>
          <p:cNvSpPr>
            <a:spLocks noChangeArrowheads="1"/>
          </p:cNvSpPr>
          <p:nvPr/>
        </p:nvSpPr>
        <p:spPr bwMode="auto">
          <a:xfrm>
            <a:off x="3633788" y="2427288"/>
            <a:ext cx="1878012" cy="1878012"/>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w="9525" cap="flat" cmpd="sng">
            <a:noFill/>
            <a:bevel/>
            <a:headEnd/>
            <a:tailEnd/>
          </a:ln>
          <a:effectLst/>
        </p:spPr>
        <p:txBody>
          <a:bodyPr anchor="ctr">
            <a:spAutoFit/>
          </a:bodyPr>
          <a:lstStyle/>
          <a:p>
            <a:pPr>
              <a:defRPr/>
            </a:pPr>
            <a:endParaRPr lang="zh-CN" altLang="en-US"/>
          </a:p>
        </p:txBody>
      </p:sp>
      <p:sp>
        <p:nvSpPr>
          <p:cNvPr id="8214" name="Oval 22"/>
          <p:cNvSpPr>
            <a:spLocks noChangeArrowheads="1"/>
          </p:cNvSpPr>
          <p:nvPr/>
        </p:nvSpPr>
        <p:spPr bwMode="auto">
          <a:xfrm>
            <a:off x="3635375" y="2430463"/>
            <a:ext cx="1878013" cy="1878012"/>
          </a:xfrm>
          <a:prstGeom prst="ellipse">
            <a:avLst/>
          </a:prstGeom>
          <a:gradFill rotWithShape="1">
            <a:gsLst>
              <a:gs pos="0">
                <a:schemeClr val="accent1">
                  <a:gamma/>
                  <a:shade val="63529"/>
                  <a:invGamma/>
                </a:schemeClr>
              </a:gs>
              <a:gs pos="100000">
                <a:schemeClr val="accent1">
                  <a:alpha val="0"/>
                </a:schemeClr>
              </a:gs>
            </a:gsLst>
            <a:lin ang="2700000" scaled="1"/>
          </a:gradFill>
          <a:ln w="9525" cap="flat" cmpd="sng">
            <a:noFill/>
            <a:bevel/>
            <a:headEnd/>
            <a:tailEnd/>
          </a:ln>
          <a:effectLst/>
        </p:spPr>
        <p:txBody>
          <a:bodyPr anchor="ctr">
            <a:spAutoFit/>
          </a:bodyPr>
          <a:lstStyle/>
          <a:p>
            <a:pPr>
              <a:defRPr/>
            </a:pPr>
            <a:endParaRPr lang="zh-CN" altLang="en-US"/>
          </a:p>
        </p:txBody>
      </p:sp>
      <p:sp>
        <p:nvSpPr>
          <p:cNvPr id="17427" name="Oval 23"/>
          <p:cNvSpPr>
            <a:spLocks noChangeArrowheads="1"/>
          </p:cNvSpPr>
          <p:nvPr/>
        </p:nvSpPr>
        <p:spPr bwMode="auto">
          <a:xfrm>
            <a:off x="3727450" y="2520950"/>
            <a:ext cx="1690688" cy="1690688"/>
          </a:xfrm>
          <a:prstGeom prst="ellipse">
            <a:avLst/>
          </a:prstGeom>
          <a:solidFill>
            <a:srgbClr val="333333"/>
          </a:solidFill>
          <a:ln w="9525">
            <a:noFill/>
            <a:bevel/>
            <a:headEnd/>
            <a:tailEnd/>
          </a:ln>
        </p:spPr>
        <p:txBody>
          <a:bodyPr anchor="ctr">
            <a:spAutoFit/>
          </a:bodyPr>
          <a:lstStyle/>
          <a:p>
            <a:endParaRPr lang="zh-CN" altLang="en-US"/>
          </a:p>
        </p:txBody>
      </p:sp>
      <p:grpSp>
        <p:nvGrpSpPr>
          <p:cNvPr id="17428" name="Group 24"/>
          <p:cNvGrpSpPr>
            <a:grpSpLocks/>
          </p:cNvGrpSpPr>
          <p:nvPr/>
        </p:nvGrpSpPr>
        <p:grpSpPr bwMode="auto">
          <a:xfrm>
            <a:off x="3754438" y="2540000"/>
            <a:ext cx="1636712" cy="1636713"/>
            <a:chOff x="0" y="0"/>
            <a:chExt cx="1252" cy="1252"/>
          </a:xfrm>
        </p:grpSpPr>
        <p:sp>
          <p:nvSpPr>
            <p:cNvPr id="17439" name="Oval 25"/>
            <p:cNvSpPr>
              <a:spLocks noChangeArrowheads="1"/>
            </p:cNvSpPr>
            <p:nvPr/>
          </p:nvSpPr>
          <p:spPr bwMode="auto">
            <a:xfrm>
              <a:off x="0" y="0"/>
              <a:ext cx="1252" cy="1252"/>
            </a:xfrm>
            <a:prstGeom prst="ellipse">
              <a:avLst/>
            </a:prstGeom>
            <a:gradFill rotWithShape="1">
              <a:gsLst>
                <a:gs pos="0">
                  <a:srgbClr val="636869"/>
                </a:gs>
                <a:gs pos="100000">
                  <a:srgbClr val="D6E1E2"/>
                </a:gs>
              </a:gsLst>
              <a:lin ang="5400000" scaled="1"/>
            </a:gradFill>
            <a:ln w="9525">
              <a:noFill/>
              <a:bevel/>
              <a:headEnd/>
              <a:tailEnd/>
            </a:ln>
          </p:spPr>
          <p:txBody>
            <a:bodyPr vert="eaVert" wrap="none" anchor="ctr"/>
            <a:lstStyle/>
            <a:p>
              <a:endParaRPr lang="zh-CN" altLang="en-US"/>
            </a:p>
          </p:txBody>
        </p:sp>
        <p:sp>
          <p:nvSpPr>
            <p:cNvPr id="17440" name="Oval 26"/>
            <p:cNvSpPr>
              <a:spLocks noChangeArrowheads="1"/>
            </p:cNvSpPr>
            <p:nvPr/>
          </p:nvSpPr>
          <p:spPr bwMode="auto">
            <a:xfrm>
              <a:off x="16" y="7"/>
              <a:ext cx="1222" cy="1221"/>
            </a:xfrm>
            <a:prstGeom prst="ellipse">
              <a:avLst/>
            </a:prstGeom>
            <a:gradFill rotWithShape="1">
              <a:gsLst>
                <a:gs pos="0">
                  <a:srgbClr val="D6E1E2">
                    <a:alpha val="0"/>
                  </a:srgbClr>
                </a:gs>
                <a:gs pos="100000">
                  <a:srgbClr val="F1F5F5"/>
                </a:gs>
              </a:gsLst>
              <a:lin ang="5400000" scaled="1"/>
            </a:gradFill>
            <a:ln w="9525">
              <a:noFill/>
              <a:bevel/>
              <a:headEnd/>
              <a:tailEnd/>
            </a:ln>
          </p:spPr>
          <p:txBody>
            <a:bodyPr vert="eaVert" wrap="none" anchor="ctr"/>
            <a:lstStyle/>
            <a:p>
              <a:endParaRPr lang="zh-CN" altLang="en-US"/>
            </a:p>
          </p:txBody>
        </p:sp>
        <p:sp>
          <p:nvSpPr>
            <p:cNvPr id="17441" name="Oval 27"/>
            <p:cNvSpPr>
              <a:spLocks noChangeArrowheads="1"/>
            </p:cNvSpPr>
            <p:nvPr/>
          </p:nvSpPr>
          <p:spPr bwMode="auto">
            <a:xfrm>
              <a:off x="29" y="19"/>
              <a:ext cx="1162" cy="1141"/>
            </a:xfrm>
            <a:prstGeom prst="ellipse">
              <a:avLst/>
            </a:prstGeom>
            <a:gradFill rotWithShape="1">
              <a:gsLst>
                <a:gs pos="0">
                  <a:srgbClr val="AAB2B3"/>
                </a:gs>
                <a:gs pos="100000">
                  <a:srgbClr val="D6E1E2">
                    <a:alpha val="48000"/>
                  </a:srgbClr>
                </a:gs>
              </a:gsLst>
              <a:lin ang="5400000" scaled="1"/>
            </a:gradFill>
            <a:ln w="9525">
              <a:noFill/>
              <a:bevel/>
              <a:headEnd/>
              <a:tailEnd/>
            </a:ln>
          </p:spPr>
          <p:txBody>
            <a:bodyPr vert="eaVert" wrap="none" anchor="ctr"/>
            <a:lstStyle/>
            <a:p>
              <a:endParaRPr lang="zh-CN" altLang="en-US"/>
            </a:p>
          </p:txBody>
        </p:sp>
        <p:sp>
          <p:nvSpPr>
            <p:cNvPr id="17442" name="Oval 28"/>
            <p:cNvSpPr>
              <a:spLocks noChangeArrowheads="1"/>
            </p:cNvSpPr>
            <p:nvPr/>
          </p:nvSpPr>
          <p:spPr bwMode="auto">
            <a:xfrm>
              <a:off x="97" y="51"/>
              <a:ext cx="1033" cy="926"/>
            </a:xfrm>
            <a:prstGeom prst="ellipse">
              <a:avLst/>
            </a:prstGeom>
            <a:gradFill rotWithShape="1">
              <a:gsLst>
                <a:gs pos="0">
                  <a:srgbClr val="FFFFFF"/>
                </a:gs>
                <a:gs pos="100000">
                  <a:srgbClr val="D6E1E2">
                    <a:alpha val="37999"/>
                  </a:srgbClr>
                </a:gs>
              </a:gsLst>
              <a:lin ang="5400000" scaled="1"/>
            </a:gradFill>
            <a:ln w="9525">
              <a:noFill/>
              <a:bevel/>
              <a:headEnd/>
              <a:tailEnd/>
            </a:ln>
          </p:spPr>
          <p:txBody>
            <a:bodyPr vert="eaVert" wrap="none" anchor="ctr"/>
            <a:lstStyle/>
            <a:p>
              <a:endParaRPr lang="zh-CN" altLang="en-US"/>
            </a:p>
          </p:txBody>
        </p:sp>
      </p:grpSp>
      <p:grpSp>
        <p:nvGrpSpPr>
          <p:cNvPr id="17429" name="Group 29"/>
          <p:cNvGrpSpPr>
            <a:grpSpLocks/>
          </p:cNvGrpSpPr>
          <p:nvPr/>
        </p:nvGrpSpPr>
        <p:grpSpPr bwMode="auto">
          <a:xfrm>
            <a:off x="6516688" y="2492375"/>
            <a:ext cx="1636712" cy="1636713"/>
            <a:chOff x="0" y="0"/>
            <a:chExt cx="1252" cy="1252"/>
          </a:xfrm>
        </p:grpSpPr>
        <p:sp>
          <p:nvSpPr>
            <p:cNvPr id="17435" name="Oval 30"/>
            <p:cNvSpPr>
              <a:spLocks noChangeArrowheads="1"/>
            </p:cNvSpPr>
            <p:nvPr/>
          </p:nvSpPr>
          <p:spPr bwMode="auto">
            <a:xfrm>
              <a:off x="0" y="0"/>
              <a:ext cx="1252" cy="1252"/>
            </a:xfrm>
            <a:prstGeom prst="ellipse">
              <a:avLst/>
            </a:prstGeom>
            <a:gradFill rotWithShape="1">
              <a:gsLst>
                <a:gs pos="0">
                  <a:srgbClr val="636869"/>
                </a:gs>
                <a:gs pos="100000">
                  <a:srgbClr val="D6E1E2"/>
                </a:gs>
              </a:gsLst>
              <a:lin ang="5400000" scaled="1"/>
            </a:gradFill>
            <a:ln w="9525">
              <a:noFill/>
              <a:bevel/>
              <a:headEnd/>
              <a:tailEnd/>
            </a:ln>
          </p:spPr>
          <p:txBody>
            <a:bodyPr vert="eaVert" wrap="none" anchor="ctr"/>
            <a:lstStyle/>
            <a:p>
              <a:endParaRPr lang="zh-CN" altLang="en-US"/>
            </a:p>
          </p:txBody>
        </p:sp>
        <p:sp>
          <p:nvSpPr>
            <p:cNvPr id="17436" name="Oval 31"/>
            <p:cNvSpPr>
              <a:spLocks noChangeArrowheads="1"/>
            </p:cNvSpPr>
            <p:nvPr/>
          </p:nvSpPr>
          <p:spPr bwMode="auto">
            <a:xfrm>
              <a:off x="16" y="7"/>
              <a:ext cx="1222" cy="1221"/>
            </a:xfrm>
            <a:prstGeom prst="ellipse">
              <a:avLst/>
            </a:prstGeom>
            <a:gradFill rotWithShape="1">
              <a:gsLst>
                <a:gs pos="0">
                  <a:srgbClr val="D6E1E2">
                    <a:alpha val="0"/>
                  </a:srgbClr>
                </a:gs>
                <a:gs pos="100000">
                  <a:srgbClr val="F1F5F5"/>
                </a:gs>
              </a:gsLst>
              <a:lin ang="5400000" scaled="1"/>
            </a:gradFill>
            <a:ln w="9525">
              <a:noFill/>
              <a:bevel/>
              <a:headEnd/>
              <a:tailEnd/>
            </a:ln>
          </p:spPr>
          <p:txBody>
            <a:bodyPr vert="eaVert" wrap="none" anchor="ctr"/>
            <a:lstStyle/>
            <a:p>
              <a:endParaRPr lang="zh-CN" altLang="en-US"/>
            </a:p>
          </p:txBody>
        </p:sp>
        <p:sp>
          <p:nvSpPr>
            <p:cNvPr id="17437" name="Oval 32"/>
            <p:cNvSpPr>
              <a:spLocks noChangeArrowheads="1"/>
            </p:cNvSpPr>
            <p:nvPr/>
          </p:nvSpPr>
          <p:spPr bwMode="auto">
            <a:xfrm>
              <a:off x="29" y="19"/>
              <a:ext cx="1162" cy="1141"/>
            </a:xfrm>
            <a:prstGeom prst="ellipse">
              <a:avLst/>
            </a:prstGeom>
            <a:gradFill rotWithShape="1">
              <a:gsLst>
                <a:gs pos="0">
                  <a:srgbClr val="AAB2B3"/>
                </a:gs>
                <a:gs pos="100000">
                  <a:srgbClr val="D6E1E2">
                    <a:alpha val="48000"/>
                  </a:srgbClr>
                </a:gs>
              </a:gsLst>
              <a:lin ang="5400000" scaled="1"/>
            </a:gradFill>
            <a:ln w="9525">
              <a:noFill/>
              <a:bevel/>
              <a:headEnd/>
              <a:tailEnd/>
            </a:ln>
          </p:spPr>
          <p:txBody>
            <a:bodyPr vert="eaVert" wrap="none" anchor="ctr"/>
            <a:lstStyle/>
            <a:p>
              <a:endParaRPr lang="zh-CN" altLang="en-US"/>
            </a:p>
          </p:txBody>
        </p:sp>
        <p:sp>
          <p:nvSpPr>
            <p:cNvPr id="17438" name="Oval 33"/>
            <p:cNvSpPr>
              <a:spLocks noChangeArrowheads="1"/>
            </p:cNvSpPr>
            <p:nvPr/>
          </p:nvSpPr>
          <p:spPr bwMode="auto">
            <a:xfrm>
              <a:off x="97" y="51"/>
              <a:ext cx="1033" cy="926"/>
            </a:xfrm>
            <a:prstGeom prst="ellipse">
              <a:avLst/>
            </a:prstGeom>
            <a:gradFill rotWithShape="1">
              <a:gsLst>
                <a:gs pos="0">
                  <a:srgbClr val="FFFFFF"/>
                </a:gs>
                <a:gs pos="100000">
                  <a:srgbClr val="D6E1E2">
                    <a:alpha val="37999"/>
                  </a:srgbClr>
                </a:gs>
              </a:gsLst>
              <a:lin ang="5400000" scaled="1"/>
            </a:gradFill>
            <a:ln w="9525">
              <a:noFill/>
              <a:bevel/>
              <a:headEnd/>
              <a:tailEnd/>
            </a:ln>
          </p:spPr>
          <p:txBody>
            <a:bodyPr vert="eaVert" wrap="none" anchor="ctr"/>
            <a:lstStyle/>
            <a:p>
              <a:endParaRPr lang="zh-CN" altLang="en-US"/>
            </a:p>
          </p:txBody>
        </p:sp>
      </p:grpSp>
      <p:sp>
        <p:nvSpPr>
          <p:cNvPr id="8229" name="Text Box 37"/>
          <p:cNvSpPr txBox="1">
            <a:spLocks noChangeArrowheads="1"/>
          </p:cNvSpPr>
          <p:nvPr/>
        </p:nvSpPr>
        <p:spPr bwMode="auto">
          <a:xfrm>
            <a:off x="969963" y="2870200"/>
            <a:ext cx="1620837" cy="954088"/>
          </a:xfrm>
          <a:prstGeom prst="rect">
            <a:avLst/>
          </a:prstGeom>
          <a:noFill/>
          <a:ln w="9525" cap="flat" cmpd="sng">
            <a:noFill/>
            <a:bevel/>
            <a:headEnd/>
            <a:tailEnd/>
          </a:ln>
          <a:effectLst/>
        </p:spPr>
        <p:txBody>
          <a:bodyPr wrap="none">
            <a:spAutoFit/>
          </a:bodyPr>
          <a:lstStyle/>
          <a:p>
            <a:pPr algn="ctr" eaLnBrk="0" hangingPunct="0">
              <a:defRPr/>
            </a:pPr>
            <a:r>
              <a:rPr lang="zh-CN" altLang="en-US" sz="2800" b="1" dirty="0">
                <a:solidFill>
                  <a:srgbClr val="FF6600"/>
                </a:solidFill>
                <a:effectLst>
                  <a:outerShdw blurRad="38100" dist="38100" dir="2700000" algn="tl">
                    <a:srgbClr val="C0C0C0"/>
                  </a:outerShdw>
                </a:effectLst>
                <a:ea typeface="方正魏碑简体" charset="-122"/>
                <a:sym typeface="Arial" pitchFamily="34" charset="0"/>
              </a:rPr>
              <a:t>资源和</a:t>
            </a:r>
            <a:endParaRPr lang="en-US" altLang="zh-CN" sz="2800" b="1" dirty="0">
              <a:solidFill>
                <a:srgbClr val="FF6600"/>
              </a:solidFill>
              <a:effectLst>
                <a:outerShdw blurRad="38100" dist="38100" dir="2700000" algn="tl">
                  <a:srgbClr val="C0C0C0"/>
                </a:outerShdw>
              </a:effectLst>
              <a:ea typeface="方正魏碑简体" charset="-122"/>
              <a:sym typeface="Arial" pitchFamily="34" charset="0"/>
            </a:endParaRPr>
          </a:p>
          <a:p>
            <a:pPr algn="ctr" eaLnBrk="0" hangingPunct="0">
              <a:defRPr/>
            </a:pPr>
            <a:r>
              <a:rPr lang="zh-CN" altLang="en-US" sz="2800" b="1" dirty="0">
                <a:solidFill>
                  <a:srgbClr val="FF6600"/>
                </a:solidFill>
                <a:effectLst>
                  <a:outerShdw blurRad="38100" dist="38100" dir="2700000" algn="tl">
                    <a:srgbClr val="C0C0C0"/>
                  </a:outerShdw>
                </a:effectLst>
                <a:ea typeface="方正魏碑简体" charset="-122"/>
                <a:sym typeface="Arial" pitchFamily="34" charset="0"/>
              </a:rPr>
              <a:t>开发现状</a:t>
            </a:r>
          </a:p>
        </p:txBody>
      </p:sp>
      <p:sp>
        <p:nvSpPr>
          <p:cNvPr id="8230" name="Text Box 38"/>
          <p:cNvSpPr txBox="1">
            <a:spLocks noChangeArrowheads="1"/>
          </p:cNvSpPr>
          <p:nvPr/>
        </p:nvSpPr>
        <p:spPr bwMode="auto">
          <a:xfrm>
            <a:off x="3771900" y="2870200"/>
            <a:ext cx="1620838" cy="954088"/>
          </a:xfrm>
          <a:prstGeom prst="rect">
            <a:avLst/>
          </a:prstGeom>
          <a:noFill/>
          <a:ln w="9525" cap="flat" cmpd="sng">
            <a:noFill/>
            <a:bevel/>
            <a:headEnd/>
            <a:tailEnd/>
          </a:ln>
          <a:effectLst/>
        </p:spPr>
        <p:txBody>
          <a:bodyPr wrap="none">
            <a:spAutoFit/>
          </a:bodyPr>
          <a:lstStyle/>
          <a:p>
            <a:pPr algn="ctr" eaLnBrk="0" hangingPunct="0">
              <a:defRPr/>
            </a:pPr>
            <a:r>
              <a:rPr lang="zh-CN" altLang="en-US" sz="2800" b="1" dirty="0">
                <a:solidFill>
                  <a:srgbClr val="FF6600"/>
                </a:solidFill>
                <a:effectLst>
                  <a:outerShdw blurRad="38100" dist="38100" dir="2700000" algn="tl">
                    <a:srgbClr val="C0C0C0"/>
                  </a:outerShdw>
                </a:effectLst>
                <a:ea typeface="方正魏碑简体" charset="-122"/>
                <a:sym typeface="Arial" pitchFamily="34" charset="0"/>
              </a:rPr>
              <a:t>资源管理</a:t>
            </a:r>
            <a:endParaRPr lang="en-US" altLang="zh-CN" sz="2800" b="1" dirty="0">
              <a:solidFill>
                <a:srgbClr val="FF6600"/>
              </a:solidFill>
              <a:effectLst>
                <a:outerShdw blurRad="38100" dist="38100" dir="2700000" algn="tl">
                  <a:srgbClr val="C0C0C0"/>
                </a:outerShdw>
              </a:effectLst>
              <a:ea typeface="方正魏碑简体" charset="-122"/>
              <a:sym typeface="Arial" pitchFamily="34" charset="0"/>
            </a:endParaRPr>
          </a:p>
          <a:p>
            <a:pPr algn="ctr" eaLnBrk="0" hangingPunct="0">
              <a:defRPr/>
            </a:pPr>
            <a:r>
              <a:rPr lang="zh-CN" altLang="en-US" sz="2800" b="1" dirty="0">
                <a:solidFill>
                  <a:srgbClr val="FF6600"/>
                </a:solidFill>
                <a:effectLst>
                  <a:outerShdw blurRad="38100" dist="38100" dir="2700000" algn="tl">
                    <a:srgbClr val="C0C0C0"/>
                  </a:outerShdw>
                </a:effectLst>
                <a:ea typeface="方正魏碑简体" charset="-122"/>
                <a:sym typeface="Arial" pitchFamily="34" charset="0"/>
              </a:rPr>
              <a:t>与服务</a:t>
            </a:r>
          </a:p>
        </p:txBody>
      </p:sp>
      <p:sp>
        <p:nvSpPr>
          <p:cNvPr id="8231" name="Text Box 39"/>
          <p:cNvSpPr txBox="1">
            <a:spLocks noChangeArrowheads="1"/>
          </p:cNvSpPr>
          <p:nvPr/>
        </p:nvSpPr>
        <p:spPr bwMode="auto">
          <a:xfrm>
            <a:off x="6694488" y="2870200"/>
            <a:ext cx="1262062" cy="954088"/>
          </a:xfrm>
          <a:prstGeom prst="rect">
            <a:avLst/>
          </a:prstGeom>
          <a:noFill/>
          <a:ln w="9525" cap="flat" cmpd="sng">
            <a:noFill/>
            <a:bevel/>
            <a:headEnd/>
            <a:tailEnd/>
          </a:ln>
          <a:effectLst/>
        </p:spPr>
        <p:txBody>
          <a:bodyPr wrap="none">
            <a:spAutoFit/>
          </a:bodyPr>
          <a:lstStyle/>
          <a:p>
            <a:pPr algn="ctr" eaLnBrk="0" hangingPunct="0">
              <a:defRPr/>
            </a:pPr>
            <a:r>
              <a:rPr lang="zh-CN" altLang="en-US" sz="2800" b="1" dirty="0">
                <a:solidFill>
                  <a:srgbClr val="FF6600"/>
                </a:solidFill>
                <a:effectLst>
                  <a:outerShdw blurRad="38100" dist="38100" dir="2700000" algn="tl">
                    <a:srgbClr val="C0C0C0"/>
                  </a:outerShdw>
                </a:effectLst>
                <a:ea typeface="方正魏碑简体" charset="-122"/>
                <a:sym typeface="Arial" pitchFamily="34" charset="0"/>
              </a:rPr>
              <a:t>思考和</a:t>
            </a:r>
            <a:endParaRPr lang="en-US" altLang="zh-CN" sz="2800" b="1" dirty="0">
              <a:solidFill>
                <a:srgbClr val="FF6600"/>
              </a:solidFill>
              <a:effectLst>
                <a:outerShdw blurRad="38100" dist="38100" dir="2700000" algn="tl">
                  <a:srgbClr val="C0C0C0"/>
                </a:outerShdw>
              </a:effectLst>
              <a:ea typeface="方正魏碑简体" charset="-122"/>
              <a:sym typeface="Arial" pitchFamily="34" charset="0"/>
            </a:endParaRPr>
          </a:p>
          <a:p>
            <a:pPr algn="ctr" eaLnBrk="0" hangingPunct="0">
              <a:defRPr/>
            </a:pPr>
            <a:r>
              <a:rPr lang="zh-CN" altLang="en-US" sz="2800" b="1" dirty="0">
                <a:solidFill>
                  <a:srgbClr val="FF6600"/>
                </a:solidFill>
                <a:effectLst>
                  <a:outerShdw blurRad="38100" dist="38100" dir="2700000" algn="tl">
                    <a:srgbClr val="C0C0C0"/>
                  </a:outerShdw>
                </a:effectLst>
                <a:ea typeface="方正魏碑简体" charset="-122"/>
                <a:sym typeface="Arial" pitchFamily="34" charset="0"/>
              </a:rPr>
              <a:t>建议</a:t>
            </a:r>
          </a:p>
        </p:txBody>
      </p:sp>
      <p:sp>
        <p:nvSpPr>
          <p:cNvPr id="17433" name="AutoShape 3"/>
          <p:cNvSpPr>
            <a:spLocks/>
          </p:cNvSpPr>
          <p:nvPr/>
        </p:nvSpPr>
        <p:spPr bwMode="auto">
          <a:xfrm flipV="1">
            <a:off x="1044575" y="836613"/>
            <a:ext cx="7056438" cy="1152525"/>
          </a:xfrm>
          <a:custGeom>
            <a:avLst/>
            <a:gdLst>
              <a:gd name="T0" fmla="*/ 0 w 21600"/>
              <a:gd name="T1" fmla="*/ 0 h 21600"/>
              <a:gd name="T2" fmla="*/ 2147483647 w 21600"/>
              <a:gd name="T3" fmla="*/ 2147483647 h 21600"/>
              <a:gd name="T4" fmla="*/ 2147483647 w 21600"/>
              <a:gd name="T5" fmla="*/ 2147483647 h 21600"/>
              <a:gd name="T6" fmla="*/ 2147483647 w 21600"/>
              <a:gd name="T7" fmla="*/ 0 h 21600"/>
              <a:gd name="T8" fmla="*/ 0 60000 65536"/>
              <a:gd name="T9" fmla="*/ 0 60000 65536"/>
              <a:gd name="T10" fmla="*/ 0 60000 65536"/>
              <a:gd name="T11" fmla="*/ 0 60000 65536"/>
              <a:gd name="T12" fmla="*/ 3707 w 21600"/>
              <a:gd name="T13" fmla="*/ 3707 h 21600"/>
              <a:gd name="T14" fmla="*/ 17893 w 21600"/>
              <a:gd name="T15" fmla="*/ 17893 h 21600"/>
            </a:gdLst>
            <a:ahLst/>
            <a:cxnLst>
              <a:cxn ang="T8">
                <a:pos x="T0" y="T1"/>
              </a:cxn>
              <a:cxn ang="T9">
                <a:pos x="T2" y="T3"/>
              </a:cxn>
              <a:cxn ang="T10">
                <a:pos x="T4" y="T5"/>
              </a:cxn>
              <a:cxn ang="T11">
                <a:pos x="T6" y="T7"/>
              </a:cxn>
            </a:cxnLst>
            <a:rect l="T12" t="T13" r="T14" b="T15"/>
            <a:pathLst>
              <a:path w="21600" h="21600">
                <a:moveTo>
                  <a:pt x="0" y="0"/>
                </a:moveTo>
                <a:lnTo>
                  <a:pt x="3813" y="21600"/>
                </a:lnTo>
                <a:lnTo>
                  <a:pt x="17787" y="21600"/>
                </a:lnTo>
                <a:lnTo>
                  <a:pt x="21600" y="0"/>
                </a:lnTo>
                <a:close/>
              </a:path>
            </a:pathLst>
          </a:custGeom>
          <a:gradFill rotWithShape="1">
            <a:gsLst>
              <a:gs pos="0">
                <a:srgbClr val="FF99CC">
                  <a:alpha val="39998"/>
                </a:srgbClr>
              </a:gs>
              <a:gs pos="100000">
                <a:srgbClr val="FFFFFF"/>
              </a:gs>
            </a:gsLst>
            <a:lin ang="5400000" scaled="1"/>
          </a:gradFill>
          <a:ln w="9525">
            <a:noFill/>
            <a:round/>
            <a:headEnd/>
            <a:tailEnd/>
          </a:ln>
        </p:spPr>
        <p:txBody>
          <a:bodyPr wrap="none" anchor="ctr"/>
          <a:lstStyle/>
          <a:p>
            <a:endParaRPr lang="zh-CN" altLang="en-US"/>
          </a:p>
        </p:txBody>
      </p:sp>
      <p:sp>
        <p:nvSpPr>
          <p:cNvPr id="17434" name="TextBox 37"/>
          <p:cNvSpPr txBox="1">
            <a:spLocks noChangeArrowheads="1"/>
          </p:cNvSpPr>
          <p:nvPr/>
        </p:nvSpPr>
        <p:spPr bwMode="auto">
          <a:xfrm>
            <a:off x="2406650" y="1243013"/>
            <a:ext cx="4819650" cy="647700"/>
          </a:xfrm>
          <a:prstGeom prst="rect">
            <a:avLst/>
          </a:prstGeom>
          <a:noFill/>
          <a:ln w="9525">
            <a:noFill/>
            <a:miter lim="800000"/>
            <a:headEnd/>
            <a:tailEnd/>
          </a:ln>
        </p:spPr>
        <p:txBody>
          <a:bodyPr>
            <a:spAutoFit/>
          </a:bodyPr>
          <a:lstStyle/>
          <a:p>
            <a:r>
              <a:rPr lang="zh-CN" altLang="en-US" sz="3600" b="1">
                <a:solidFill>
                  <a:srgbClr val="CC00CC"/>
                </a:solidFill>
                <a:latin typeface="楷体_GB2312" pitchFamily="49" charset="-122"/>
                <a:ea typeface="楷体_GB2312" pitchFamily="49" charset="-122"/>
              </a:rPr>
              <a:t>下面从三个方面介绍：</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ph type="title"/>
          </p:nvPr>
        </p:nvSpPr>
        <p:spPr/>
        <p:txBody>
          <a:bodyPr/>
          <a:lstStyle/>
          <a:p>
            <a:r>
              <a:rPr lang="zh-CN" altLang="en-US" sz="2800" dirty="0" smtClean="0">
                <a:solidFill>
                  <a:srgbClr val="CC00CC"/>
                </a:solidFill>
              </a:rPr>
              <a:t>（一）资源总量丰富，开发利用水平较低。</a:t>
            </a:r>
            <a:endParaRPr lang="zh-CN" altLang="en-US" sz="2800" dirty="0" smtClean="0">
              <a:solidFill>
                <a:srgbClr val="CC00CC"/>
              </a:solidFill>
            </a:endParaRPr>
          </a:p>
        </p:txBody>
      </p:sp>
      <p:sp>
        <p:nvSpPr>
          <p:cNvPr id="19459" name="Rectangle 3"/>
          <p:cNvSpPr>
            <a:spLocks noChangeArrowheads="1"/>
          </p:cNvSpPr>
          <p:nvPr>
            <p:ph type="body" idx="1"/>
          </p:nvPr>
        </p:nvSpPr>
        <p:spPr>
          <a:xfrm>
            <a:off x="395288" y="1857375"/>
            <a:ext cx="8229600" cy="4784725"/>
          </a:xfrm>
        </p:spPr>
        <p:txBody>
          <a:bodyPr/>
          <a:lstStyle/>
          <a:p>
            <a:pPr>
              <a:lnSpc>
                <a:spcPct val="80000"/>
              </a:lnSpc>
              <a:spcBef>
                <a:spcPct val="50000"/>
              </a:spcBef>
              <a:buClr>
                <a:srgbClr val="FF6600"/>
              </a:buClr>
              <a:buFont typeface="Wingdings" pitchFamily="2" charset="2"/>
              <a:buChar char="Ø"/>
            </a:pPr>
            <a:r>
              <a:rPr lang="zh-CN" altLang="en-US" sz="2400" dirty="0" smtClean="0"/>
              <a:t>我国砂石资源总体丰富，但区域分布不均衡。截止到</a:t>
            </a:r>
            <a:r>
              <a:rPr lang="en-US" altLang="zh-CN" sz="2400" dirty="0" smtClean="0"/>
              <a:t>2012</a:t>
            </a:r>
            <a:r>
              <a:rPr lang="zh-CN" altLang="en-US" sz="2400" dirty="0" smtClean="0"/>
              <a:t>年底，全国砂石土矿山总查明资源储量约</a:t>
            </a:r>
            <a:r>
              <a:rPr lang="en-US" altLang="zh-CN" sz="2400" dirty="0" smtClean="0"/>
              <a:t>2800</a:t>
            </a:r>
            <a:r>
              <a:rPr lang="zh-CN" altLang="en-US" sz="2400" dirty="0" smtClean="0"/>
              <a:t>亿吨，总保有资源储量约</a:t>
            </a:r>
            <a:r>
              <a:rPr lang="en-US" altLang="zh-CN" sz="2400" dirty="0" smtClean="0"/>
              <a:t>2300</a:t>
            </a:r>
            <a:r>
              <a:rPr lang="zh-CN" altLang="en-US" sz="2400" dirty="0" smtClean="0"/>
              <a:t>亿吨。</a:t>
            </a:r>
            <a:endParaRPr lang="en-US" altLang="zh-CN" sz="2400" dirty="0" smtClean="0"/>
          </a:p>
          <a:p>
            <a:pPr>
              <a:lnSpc>
                <a:spcPct val="80000"/>
              </a:lnSpc>
              <a:spcBef>
                <a:spcPct val="50000"/>
              </a:spcBef>
              <a:buClr>
                <a:srgbClr val="FF6600"/>
              </a:buClr>
              <a:buFont typeface="Wingdings" pitchFamily="2" charset="2"/>
              <a:buChar char="Ø"/>
            </a:pPr>
            <a:r>
              <a:rPr lang="zh-CN" altLang="en-US" sz="2400" dirty="0" smtClean="0"/>
              <a:t>根据</a:t>
            </a:r>
            <a:r>
              <a:rPr lang="zh-CN" altLang="en-US" sz="2400" dirty="0" smtClean="0"/>
              <a:t>调查结果统计，截止到2012年底，全国共有砂石土矿山6.5个，约占全国非油气矿山总数的60%。</a:t>
            </a:r>
          </a:p>
          <a:p>
            <a:pPr>
              <a:lnSpc>
                <a:spcPct val="80000"/>
              </a:lnSpc>
              <a:spcBef>
                <a:spcPct val="50000"/>
              </a:spcBef>
              <a:buClr>
                <a:srgbClr val="FF6600"/>
              </a:buClr>
              <a:buFont typeface="Wingdings" pitchFamily="2" charset="2"/>
              <a:buChar char="Ø"/>
            </a:pPr>
            <a:r>
              <a:rPr lang="zh-CN" altLang="en-US" sz="2400" dirty="0" smtClean="0"/>
              <a:t>从矿山规模看，全国大型砂石土矿山有1330个，中型2555个，小型（含小矿）61252个，分别占2.04%、3.92%和94.04%；</a:t>
            </a:r>
          </a:p>
          <a:p>
            <a:pPr>
              <a:lnSpc>
                <a:spcPct val="80000"/>
              </a:lnSpc>
              <a:spcBef>
                <a:spcPct val="50000"/>
              </a:spcBef>
              <a:buClr>
                <a:srgbClr val="FF6600"/>
              </a:buClr>
              <a:buFont typeface="Wingdings" pitchFamily="2" charset="2"/>
              <a:buChar char="Ø"/>
            </a:pPr>
            <a:r>
              <a:rPr lang="zh-CN" altLang="en-US" sz="2400" dirty="0" smtClean="0"/>
              <a:t>单矿山实际平均生产规模约6万吨/年。其中，浙江达54万吨/年；大多数省份集中在3～10万吨/年</a:t>
            </a:r>
          </a:p>
          <a:p>
            <a:pPr>
              <a:lnSpc>
                <a:spcPct val="80000"/>
              </a:lnSpc>
              <a:spcBef>
                <a:spcPct val="50000"/>
              </a:spcBef>
              <a:buClr>
                <a:srgbClr val="FF6600"/>
              </a:buClr>
              <a:buFont typeface="Wingdings" pitchFamily="2" charset="2"/>
              <a:buChar char="Ø"/>
            </a:pPr>
            <a:r>
              <a:rPr lang="zh-CN" altLang="en-US" sz="2400" dirty="0" smtClean="0"/>
              <a:t>从矿区面积看，全国砂石土矿山总面积约7269km</a:t>
            </a:r>
            <a:r>
              <a:rPr lang="zh-CN" altLang="en-US" sz="2400" baseline="30000" dirty="0" smtClean="0"/>
              <a:t>2</a:t>
            </a:r>
            <a:r>
              <a:rPr lang="zh-CN" altLang="en-US" sz="2400" dirty="0" smtClean="0"/>
              <a:t>，单矿山平均矿区面积约0.11 km</a:t>
            </a:r>
            <a:r>
              <a:rPr lang="zh-CN" altLang="en-US" sz="2400" baseline="30000" dirty="0" smtClean="0"/>
              <a:t>2</a:t>
            </a:r>
          </a:p>
        </p:txBody>
      </p:sp>
      <p:sp>
        <p:nvSpPr>
          <p:cNvPr id="11268" name="Rectangle 4"/>
          <p:cNvSpPr>
            <a:spLocks noChangeArrowheads="1"/>
          </p:cNvSpPr>
          <p:nvPr/>
        </p:nvSpPr>
        <p:spPr bwMode="auto">
          <a:xfrm>
            <a:off x="406400" y="146050"/>
            <a:ext cx="6819900" cy="696913"/>
          </a:xfrm>
          <a:prstGeom prst="rect">
            <a:avLst/>
          </a:prstGeom>
          <a:noFill/>
          <a:ln w="9525" cap="flat" cmpd="sng">
            <a:noFill/>
            <a:bevel/>
            <a:headEnd/>
            <a:tailEnd/>
          </a:ln>
          <a:effectLst/>
        </p:spPr>
        <p:txBody>
          <a:bodyPr anchor="ctr"/>
          <a:lstStyle/>
          <a:p>
            <a:pPr eaLnBrk="0" hangingPunct="0">
              <a:buFontTx/>
              <a:buNone/>
              <a:defRPr/>
            </a:pPr>
            <a:r>
              <a:rPr lang="zh-CN" altLang="en-US" sz="3600" b="1" dirty="0">
                <a:solidFill>
                  <a:srgbClr val="FF6600"/>
                </a:solidFill>
                <a:effectLst>
                  <a:outerShdw blurRad="38100" dist="38100" dir="2700000" algn="tl">
                    <a:srgbClr val="C0C0C0"/>
                  </a:outerShdw>
                </a:effectLst>
                <a:latin typeface="Arial Rounded MT Bold" charset="0"/>
                <a:ea typeface="方正魏碑简体" charset="-122"/>
                <a:sym typeface="Arial" pitchFamily="34" charset="0"/>
              </a:rPr>
              <a:t>一、</a:t>
            </a:r>
            <a:r>
              <a:rPr lang="zh-CN" altLang="en-US" sz="3600" b="1" dirty="0">
                <a:solidFill>
                  <a:srgbClr val="FF6600"/>
                </a:solidFill>
                <a:effectLst>
                  <a:outerShdw blurRad="38100" dist="38100" dir="2700000" algn="tl">
                    <a:srgbClr val="C0C0C0"/>
                  </a:outerShdw>
                </a:effectLst>
                <a:latin typeface="Arial Rounded MT Bold" charset="0"/>
                <a:ea typeface="方正魏碑简体" charset="-122"/>
                <a:sym typeface="Arial" pitchFamily="34" charset="0"/>
              </a:rPr>
              <a:t>资源</a:t>
            </a:r>
            <a:r>
              <a:rPr lang="zh-CN" altLang="en-US" sz="3600" b="1" dirty="0">
                <a:solidFill>
                  <a:srgbClr val="FF6600"/>
                </a:solidFill>
                <a:effectLst>
                  <a:outerShdw blurRad="38100" dist="38100" dir="2700000" algn="tl">
                    <a:srgbClr val="C0C0C0"/>
                  </a:outerShdw>
                </a:effectLst>
                <a:latin typeface="Arial Rounded MT Bold" charset="0"/>
                <a:ea typeface="方正魏碑简体" charset="-122"/>
                <a:sym typeface="Arial" pitchFamily="34" charset="0"/>
              </a:rPr>
              <a:t>和开发现状</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5" name="图片 14"/>
          <p:cNvPicPr>
            <a:picLocks noChangeAspect="1" noChangeArrowheads="1"/>
          </p:cNvPicPr>
          <p:nvPr/>
        </p:nvPicPr>
        <p:blipFill>
          <a:blip r:embed="rId2" cstate="print"/>
          <a:srcRect/>
          <a:stretch>
            <a:fillRect/>
          </a:stretch>
        </p:blipFill>
        <p:spPr bwMode="auto">
          <a:xfrm>
            <a:off x="31750" y="2241584"/>
            <a:ext cx="9010650" cy="4190966"/>
          </a:xfrm>
          <a:prstGeom prst="rect">
            <a:avLst/>
          </a:prstGeom>
          <a:noFill/>
          <a:ln w="9525">
            <a:noFill/>
            <a:miter lim="800000"/>
            <a:headEnd/>
            <a:tailEnd/>
          </a:ln>
        </p:spPr>
      </p:pic>
      <p:sp>
        <p:nvSpPr>
          <p:cNvPr id="10244" name="Rectangle 4"/>
          <p:cNvSpPr>
            <a:spLocks noChangeArrowheads="1"/>
          </p:cNvSpPr>
          <p:nvPr/>
        </p:nvSpPr>
        <p:spPr bwMode="auto">
          <a:xfrm>
            <a:off x="381120" y="0"/>
            <a:ext cx="6819900" cy="696913"/>
          </a:xfrm>
          <a:prstGeom prst="rect">
            <a:avLst/>
          </a:prstGeom>
          <a:noFill/>
          <a:ln w="9525" cap="flat" cmpd="sng">
            <a:noFill/>
            <a:bevel/>
            <a:headEnd/>
            <a:tailEnd/>
          </a:ln>
          <a:effectLst/>
        </p:spPr>
        <p:txBody>
          <a:bodyPr anchor="ctr"/>
          <a:lstStyle/>
          <a:p>
            <a:pPr eaLnBrk="0" hangingPunct="0">
              <a:buFontTx/>
              <a:buNone/>
              <a:defRPr/>
            </a:pPr>
            <a:r>
              <a:rPr lang="zh-CN" altLang="en-US" sz="3600" b="1" dirty="0">
                <a:solidFill>
                  <a:srgbClr val="FF6600"/>
                </a:solidFill>
                <a:effectLst>
                  <a:outerShdw blurRad="38100" dist="38100" dir="2700000" algn="tl">
                    <a:srgbClr val="C0C0C0"/>
                  </a:outerShdw>
                </a:effectLst>
                <a:latin typeface="Arial Rounded MT Bold" charset="0"/>
                <a:ea typeface="方正魏碑简体" charset="-122"/>
                <a:sym typeface="Arial" pitchFamily="34" charset="0"/>
              </a:rPr>
              <a:t>一、资源和开发现状</a:t>
            </a:r>
            <a:endParaRPr lang="zh-CN" altLang="en-US" sz="3600" b="1" dirty="0">
              <a:solidFill>
                <a:srgbClr val="FF6600"/>
              </a:solidFill>
              <a:effectLst>
                <a:outerShdw blurRad="38100" dist="38100" dir="2700000" algn="tl">
                  <a:srgbClr val="C0C0C0"/>
                </a:outerShdw>
              </a:effectLst>
              <a:latin typeface="Arial Rounded MT Bold" charset="0"/>
              <a:ea typeface="方正魏碑简体" charset="-122"/>
              <a:sym typeface="Arial" pitchFamily="34" charset="0"/>
            </a:endParaRPr>
          </a:p>
        </p:txBody>
      </p:sp>
      <p:sp>
        <p:nvSpPr>
          <p:cNvPr id="18437" name="Text Box 5"/>
          <p:cNvSpPr txBox="1">
            <a:spLocks noChangeArrowheads="1"/>
          </p:cNvSpPr>
          <p:nvPr/>
        </p:nvSpPr>
        <p:spPr bwMode="auto">
          <a:xfrm>
            <a:off x="4432300" y="3079750"/>
            <a:ext cx="877163" cy="369332"/>
          </a:xfrm>
          <a:prstGeom prst="rect">
            <a:avLst/>
          </a:prstGeom>
          <a:noFill/>
          <a:ln w="9525">
            <a:noFill/>
            <a:miter lim="800000"/>
            <a:headEnd/>
            <a:tailEnd/>
          </a:ln>
        </p:spPr>
        <p:txBody>
          <a:bodyPr wrap="none">
            <a:spAutoFit/>
          </a:bodyPr>
          <a:lstStyle/>
          <a:p>
            <a:r>
              <a:rPr lang="zh-CN" altLang="en-US" dirty="0"/>
              <a:t>砂石</a:t>
            </a:r>
            <a:r>
              <a:rPr lang="zh-CN" altLang="en-US" dirty="0" smtClean="0"/>
              <a:t>土</a:t>
            </a:r>
            <a:endParaRPr lang="zh-CN" altLang="en-US" dirty="0"/>
          </a:p>
        </p:txBody>
      </p:sp>
      <p:sp>
        <p:nvSpPr>
          <p:cNvPr id="7" name="Text Box 3"/>
          <p:cNvSpPr txBox="1">
            <a:spLocks noChangeArrowheads="1"/>
          </p:cNvSpPr>
          <p:nvPr/>
        </p:nvSpPr>
        <p:spPr bwMode="auto">
          <a:xfrm>
            <a:off x="0" y="1473256"/>
            <a:ext cx="7821613" cy="523220"/>
          </a:xfrm>
          <a:prstGeom prst="rect">
            <a:avLst/>
          </a:prstGeom>
          <a:noFill/>
          <a:ln w="9525">
            <a:noFill/>
            <a:miter lim="800000"/>
            <a:headEnd/>
            <a:tailEnd/>
          </a:ln>
        </p:spPr>
        <p:txBody>
          <a:bodyPr>
            <a:spAutoFit/>
          </a:bodyPr>
          <a:lstStyle/>
          <a:p>
            <a:pPr indent="304800"/>
            <a:r>
              <a:rPr lang="zh-CN" sz="2800" dirty="0">
                <a:latin typeface="Arial Rounded MT Bold" charset="0"/>
                <a:ea typeface="黑体" pitchFamily="49" charset="-122"/>
                <a:sym typeface="Arial Rounded MT Bold" charset="0"/>
              </a:rPr>
              <a:t>砂石</a:t>
            </a:r>
            <a:r>
              <a:rPr lang="zh-CN" sz="2800" dirty="0" smtClean="0">
                <a:latin typeface="Arial Rounded MT Bold" charset="0"/>
                <a:ea typeface="黑体" pitchFamily="49" charset="-122"/>
                <a:sym typeface="Arial Rounded MT Bold" charset="0"/>
              </a:rPr>
              <a:t>土</a:t>
            </a:r>
            <a:r>
              <a:rPr lang="zh-CN" altLang="en-US" sz="2800" dirty="0">
                <a:latin typeface="Arial Rounded MT Bold" charset="0"/>
                <a:ea typeface="黑体" pitchFamily="49" charset="-122"/>
                <a:sym typeface="Arial Rounded MT Bold" charset="0"/>
              </a:rPr>
              <a:t>矿保有资源储量（亿吨）</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p:cNvPicPr>
            <a:picLocks noChangeArrowheads="1"/>
          </p:cNvPicPr>
          <p:nvPr/>
        </p:nvPicPr>
        <p:blipFill>
          <a:blip r:embed="rId2" cstate="print"/>
          <a:srcRect l="1308" r="1295" b="1532"/>
          <a:stretch>
            <a:fillRect/>
          </a:stretch>
        </p:blipFill>
        <p:spPr bwMode="auto">
          <a:xfrm>
            <a:off x="101600" y="1892300"/>
            <a:ext cx="8869363" cy="4610100"/>
          </a:xfrm>
          <a:prstGeom prst="rect">
            <a:avLst/>
          </a:prstGeom>
          <a:noFill/>
          <a:ln w="9525">
            <a:solidFill>
              <a:srgbClr val="000000"/>
            </a:solidFill>
            <a:miter lim="800000"/>
            <a:headEnd/>
            <a:tailEnd/>
          </a:ln>
        </p:spPr>
      </p:pic>
      <p:sp>
        <p:nvSpPr>
          <p:cNvPr id="20483" name="Text Box 3"/>
          <p:cNvSpPr txBox="1">
            <a:spLocks noChangeArrowheads="1"/>
          </p:cNvSpPr>
          <p:nvPr/>
        </p:nvSpPr>
        <p:spPr bwMode="auto">
          <a:xfrm>
            <a:off x="-36513" y="984250"/>
            <a:ext cx="7821613" cy="457200"/>
          </a:xfrm>
          <a:prstGeom prst="rect">
            <a:avLst/>
          </a:prstGeom>
          <a:noFill/>
          <a:ln w="9525">
            <a:noFill/>
            <a:miter lim="800000"/>
            <a:headEnd/>
            <a:tailEnd/>
          </a:ln>
        </p:spPr>
        <p:txBody>
          <a:bodyPr>
            <a:spAutoFit/>
          </a:bodyPr>
          <a:lstStyle/>
          <a:p>
            <a:pPr indent="304800"/>
            <a:r>
              <a:rPr lang="zh-CN" sz="2400" dirty="0">
                <a:latin typeface="Arial Rounded MT Bold" charset="0"/>
                <a:ea typeface="黑体" pitchFamily="49" charset="-122"/>
                <a:sym typeface="Arial Rounded MT Bold" charset="0"/>
              </a:rPr>
              <a:t>砂石土单矿山实际平均生产规模（万吨）</a:t>
            </a:r>
          </a:p>
        </p:txBody>
      </p:sp>
      <p:sp>
        <p:nvSpPr>
          <p:cNvPr id="12292" name="Rectangle 4"/>
          <p:cNvSpPr>
            <a:spLocks noGrp="1" noChangeArrowheads="1"/>
          </p:cNvSpPr>
          <p:nvPr>
            <p:ph type="title"/>
          </p:nvPr>
        </p:nvSpPr>
        <p:spPr>
          <a:xfrm>
            <a:off x="406400" y="146050"/>
            <a:ext cx="6819900" cy="696913"/>
          </a:xfrm>
        </p:spPr>
        <p:txBody>
          <a:bodyPr/>
          <a:lstStyle/>
          <a:p>
            <a:pPr>
              <a:defRPr/>
            </a:pPr>
            <a:r>
              <a:rPr lang="zh-CN" altLang="en-US" b="1" dirty="0" smtClean="0">
                <a:solidFill>
                  <a:srgbClr val="FF6600"/>
                </a:solidFill>
                <a:effectLst>
                  <a:outerShdw blurRad="38100" dist="38100" dir="2700000" algn="tl">
                    <a:srgbClr val="C0C0C0"/>
                  </a:outerShdw>
                </a:effectLst>
                <a:ea typeface="方正魏碑简体" charset="-122"/>
                <a:sym typeface="Arial" pitchFamily="34" charset="0"/>
              </a:rPr>
              <a:t>一、资源和开发现状</a:t>
            </a:r>
            <a:endParaRPr lang="zh-CN" altLang="en-US" b="1" dirty="0">
              <a:solidFill>
                <a:srgbClr val="FF6600"/>
              </a:solidFill>
              <a:effectLst>
                <a:outerShdw blurRad="38100" dist="38100" dir="2700000" algn="tl">
                  <a:srgbClr val="C0C0C0"/>
                </a:outerShdw>
              </a:effectLst>
              <a:ea typeface="方正魏碑简体" charset="-122"/>
              <a:sym typeface="Arial" pitchFamily="34" charset="0"/>
            </a:endParaRPr>
          </a:p>
        </p:txBody>
      </p:sp>
      <p:sp>
        <p:nvSpPr>
          <p:cNvPr id="20485" name="Oval 5"/>
          <p:cNvSpPr>
            <a:spLocks noChangeArrowheads="1"/>
          </p:cNvSpPr>
          <p:nvPr/>
        </p:nvSpPr>
        <p:spPr bwMode="auto">
          <a:xfrm>
            <a:off x="520700" y="5594350"/>
            <a:ext cx="1047750" cy="838200"/>
          </a:xfrm>
          <a:prstGeom prst="ellipse">
            <a:avLst/>
          </a:prstGeom>
          <a:solidFill>
            <a:schemeClr val="accent1">
              <a:alpha val="0"/>
            </a:schemeClr>
          </a:solidFill>
          <a:ln w="28575">
            <a:solidFill>
              <a:srgbClr val="FF0000"/>
            </a:solidFill>
            <a:round/>
            <a:headEnd/>
            <a:tailEnd/>
          </a:ln>
        </p:spPr>
        <p:txBody>
          <a:bodyPr anchor="ctr"/>
          <a:lstStyle/>
          <a:p>
            <a:endParaRPr lang="zh-CN" altLang="en-US"/>
          </a:p>
        </p:txBody>
      </p:sp>
      <p:sp>
        <p:nvSpPr>
          <p:cNvPr id="20486" name="Line 6"/>
          <p:cNvSpPr>
            <a:spLocks noChangeShapeType="1"/>
          </p:cNvSpPr>
          <p:nvPr/>
        </p:nvSpPr>
        <p:spPr bwMode="auto">
          <a:xfrm>
            <a:off x="450850" y="5035550"/>
            <a:ext cx="8693150" cy="0"/>
          </a:xfrm>
          <a:prstGeom prst="line">
            <a:avLst/>
          </a:prstGeom>
          <a:noFill/>
          <a:ln w="34925">
            <a:solidFill>
              <a:srgbClr val="FF0000"/>
            </a:solidFill>
            <a:prstDash val="lgDash"/>
            <a:round/>
            <a:headEnd/>
            <a:tailEnd/>
          </a:ln>
        </p:spPr>
        <p:txBody>
          <a:bodyPr/>
          <a:lstStyle/>
          <a:p>
            <a:endParaRPr lang="zh-CN"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ph type="title"/>
          </p:nvPr>
        </p:nvSpPr>
        <p:spPr>
          <a:xfrm>
            <a:off x="406400" y="957263"/>
            <a:ext cx="8210550" cy="935037"/>
          </a:xfrm>
        </p:spPr>
        <p:txBody>
          <a:bodyPr/>
          <a:lstStyle/>
          <a:p>
            <a:r>
              <a:rPr lang="zh-CN" sz="2400" smtClean="0"/>
              <a:t>砂石土矿单矿山平均面积（</a:t>
            </a:r>
            <a:r>
              <a:rPr lang="zh-CN" altLang="zh-CN" sz="2400" smtClean="0"/>
              <a:t>km</a:t>
            </a:r>
            <a:r>
              <a:rPr lang="zh-CN" altLang="zh-CN" sz="2400" baseline="30000" smtClean="0"/>
              <a:t>2</a:t>
            </a:r>
            <a:r>
              <a:rPr lang="zh-CN" sz="2400" smtClean="0"/>
              <a:t>）</a:t>
            </a:r>
          </a:p>
        </p:txBody>
      </p:sp>
      <p:pic>
        <p:nvPicPr>
          <p:cNvPr id="21507" name="Picture 3"/>
          <p:cNvPicPr>
            <a:picLocks noChangeArrowheads="1"/>
          </p:cNvPicPr>
          <p:nvPr/>
        </p:nvPicPr>
        <p:blipFill>
          <a:blip r:embed="rId2" cstate="print"/>
          <a:srcRect l="740" r="1093"/>
          <a:stretch>
            <a:fillRect/>
          </a:stretch>
        </p:blipFill>
        <p:spPr bwMode="auto">
          <a:xfrm>
            <a:off x="103188" y="2171700"/>
            <a:ext cx="8939212" cy="4540250"/>
          </a:xfrm>
          <a:prstGeom prst="rect">
            <a:avLst/>
          </a:prstGeom>
          <a:noFill/>
          <a:ln w="9525">
            <a:solidFill>
              <a:srgbClr val="000000"/>
            </a:solidFill>
            <a:miter lim="800000"/>
            <a:headEnd/>
            <a:tailEnd/>
          </a:ln>
        </p:spPr>
      </p:pic>
      <p:sp>
        <p:nvSpPr>
          <p:cNvPr id="13316" name="Rectangle 4"/>
          <p:cNvSpPr>
            <a:spLocks noChangeArrowheads="1"/>
          </p:cNvSpPr>
          <p:nvPr/>
        </p:nvSpPr>
        <p:spPr bwMode="auto">
          <a:xfrm>
            <a:off x="406400" y="146050"/>
            <a:ext cx="6819900" cy="696913"/>
          </a:xfrm>
          <a:prstGeom prst="rect">
            <a:avLst/>
          </a:prstGeom>
          <a:noFill/>
          <a:ln w="9525" cap="flat" cmpd="sng">
            <a:noFill/>
            <a:bevel/>
            <a:headEnd/>
            <a:tailEnd/>
          </a:ln>
          <a:effectLst/>
        </p:spPr>
        <p:txBody>
          <a:bodyPr anchor="ctr"/>
          <a:lstStyle/>
          <a:p>
            <a:pPr eaLnBrk="0" hangingPunct="0">
              <a:buFontTx/>
              <a:buNone/>
              <a:defRPr/>
            </a:pPr>
            <a:r>
              <a:rPr lang="zh-CN" altLang="en-US" sz="3600" b="1" dirty="0">
                <a:solidFill>
                  <a:srgbClr val="FF6600"/>
                </a:solidFill>
                <a:effectLst>
                  <a:outerShdw blurRad="38100" dist="38100" dir="2700000" algn="tl">
                    <a:srgbClr val="C0C0C0"/>
                  </a:outerShdw>
                </a:effectLst>
                <a:latin typeface="Arial Rounded MT Bold" charset="0"/>
                <a:ea typeface="方正魏碑简体" charset="-122"/>
                <a:sym typeface="Arial" pitchFamily="34" charset="0"/>
              </a:rPr>
              <a:t>一、</a:t>
            </a:r>
            <a:r>
              <a:rPr lang="zh-CN" altLang="en-US" sz="3600" b="1" dirty="0">
                <a:solidFill>
                  <a:srgbClr val="FF6600"/>
                </a:solidFill>
                <a:effectLst>
                  <a:outerShdw blurRad="38100" dist="38100" dir="2700000" algn="tl">
                    <a:srgbClr val="C0C0C0"/>
                  </a:outerShdw>
                </a:effectLst>
                <a:latin typeface="Arial Rounded MT Bold" charset="0"/>
                <a:ea typeface="方正魏碑简体" charset="-122"/>
                <a:sym typeface="Arial" pitchFamily="34" charset="0"/>
              </a:rPr>
              <a:t>资源</a:t>
            </a:r>
            <a:r>
              <a:rPr lang="zh-CN" altLang="en-US" sz="3600" b="1" dirty="0">
                <a:solidFill>
                  <a:srgbClr val="FF6600"/>
                </a:solidFill>
                <a:effectLst>
                  <a:outerShdw blurRad="38100" dist="38100" dir="2700000" algn="tl">
                    <a:srgbClr val="C0C0C0"/>
                  </a:outerShdw>
                </a:effectLst>
                <a:latin typeface="Arial Rounded MT Bold" charset="0"/>
                <a:ea typeface="方正魏碑简体" charset="-122"/>
                <a:sym typeface="Arial" pitchFamily="34" charset="0"/>
              </a:rPr>
              <a:t>和开发现状</a:t>
            </a:r>
          </a:p>
        </p:txBody>
      </p:sp>
      <p:sp>
        <p:nvSpPr>
          <p:cNvPr id="21509" name="Oval 5"/>
          <p:cNvSpPr>
            <a:spLocks noChangeArrowheads="1"/>
          </p:cNvSpPr>
          <p:nvPr/>
        </p:nvSpPr>
        <p:spPr bwMode="auto">
          <a:xfrm>
            <a:off x="520700" y="5734050"/>
            <a:ext cx="1047750" cy="838200"/>
          </a:xfrm>
          <a:prstGeom prst="ellipse">
            <a:avLst/>
          </a:prstGeom>
          <a:solidFill>
            <a:schemeClr val="accent1">
              <a:alpha val="0"/>
            </a:schemeClr>
          </a:solidFill>
          <a:ln w="28575">
            <a:solidFill>
              <a:srgbClr val="FF0000"/>
            </a:solidFill>
            <a:bevel/>
            <a:headEnd/>
            <a:tailEnd/>
          </a:ln>
        </p:spPr>
        <p:txBody>
          <a:bodyPr anchor="ctr"/>
          <a:lstStyle/>
          <a:p>
            <a:endParaRPr lang="zh-CN"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ph type="title"/>
          </p:nvPr>
        </p:nvSpPr>
        <p:spPr/>
        <p:txBody>
          <a:bodyPr/>
          <a:lstStyle/>
          <a:p>
            <a:r>
              <a:rPr lang="zh-CN" altLang="en-US" sz="2800" smtClean="0">
                <a:solidFill>
                  <a:srgbClr val="FF6600"/>
                </a:solidFill>
              </a:rPr>
              <a:t>（二）市场需求旺盛，总体产能偏紧。</a:t>
            </a:r>
          </a:p>
        </p:txBody>
      </p:sp>
      <p:sp>
        <p:nvSpPr>
          <p:cNvPr id="22531" name="Rectangle 3"/>
          <p:cNvSpPr>
            <a:spLocks noChangeArrowheads="1"/>
          </p:cNvSpPr>
          <p:nvPr>
            <p:ph type="body" idx="1"/>
          </p:nvPr>
        </p:nvSpPr>
        <p:spPr>
          <a:xfrm>
            <a:off x="327025" y="1857375"/>
            <a:ext cx="8505825" cy="4310063"/>
          </a:xfrm>
        </p:spPr>
        <p:txBody>
          <a:bodyPr/>
          <a:lstStyle/>
          <a:p>
            <a:pPr>
              <a:lnSpc>
                <a:spcPct val="90000"/>
              </a:lnSpc>
              <a:spcBef>
                <a:spcPct val="50000"/>
              </a:spcBef>
              <a:buClr>
                <a:srgbClr val="FF6600"/>
              </a:buClr>
              <a:buFont typeface="Arial" pitchFamily="34" charset="0"/>
              <a:buChar char="۞"/>
            </a:pPr>
            <a:r>
              <a:rPr lang="zh-CN" altLang="en-US" sz="2400" smtClean="0"/>
              <a:t>根据调查结果统计，2012年度，全国砂石土矿山设计生产规模总量约54亿吨/年，实际生产规模总量约41亿吨/年，年度砂石土消费总量约75亿吨，总体看，砂石土资源市场需求旺盛、产能偏紧。</a:t>
            </a:r>
          </a:p>
          <a:p>
            <a:pPr>
              <a:lnSpc>
                <a:spcPct val="90000"/>
              </a:lnSpc>
              <a:spcBef>
                <a:spcPct val="50000"/>
              </a:spcBef>
              <a:buClr>
                <a:srgbClr val="FF6600"/>
              </a:buClr>
              <a:buFont typeface="Arial" pitchFamily="34" charset="0"/>
              <a:buChar char="۞"/>
            </a:pPr>
            <a:r>
              <a:rPr lang="zh-CN" altLang="en-US" sz="2400" smtClean="0"/>
              <a:t>一些地方实际生产规模总量小于砂石土消费总量的原因主要有：无证开采（包括重点工程建设项目就地开开采）现象普遍，部分非砂石土矿山产生的废石入市销售、综合利用。</a:t>
            </a:r>
          </a:p>
          <a:p>
            <a:pPr>
              <a:lnSpc>
                <a:spcPct val="90000"/>
              </a:lnSpc>
              <a:spcBef>
                <a:spcPct val="50000"/>
              </a:spcBef>
              <a:buClr>
                <a:srgbClr val="FF6600"/>
              </a:buClr>
              <a:buFont typeface="Arial" pitchFamily="34" charset="0"/>
              <a:buChar char="۞"/>
            </a:pPr>
            <a:r>
              <a:rPr lang="zh-CN" altLang="en-US" sz="2400" smtClean="0"/>
              <a:t>2012年度，全国砂石土矿开采从业人数约148万人，工业总产值约1763亿元，利润总额约268亿元，单矿山平均利润约41万元。其中，安徽、广西、湖南、浙江等砂石土矿产品销售收入、利润总额和单矿山平均利润均较大。</a:t>
            </a:r>
          </a:p>
        </p:txBody>
      </p:sp>
      <p:sp>
        <p:nvSpPr>
          <p:cNvPr id="14340" name="Rectangle 4"/>
          <p:cNvSpPr>
            <a:spLocks noChangeArrowheads="1"/>
          </p:cNvSpPr>
          <p:nvPr/>
        </p:nvSpPr>
        <p:spPr bwMode="auto">
          <a:xfrm>
            <a:off x="406400" y="146050"/>
            <a:ext cx="6819900" cy="696913"/>
          </a:xfrm>
          <a:prstGeom prst="rect">
            <a:avLst/>
          </a:prstGeom>
          <a:noFill/>
          <a:ln w="9525" cap="flat" cmpd="sng">
            <a:noFill/>
            <a:bevel/>
            <a:headEnd/>
            <a:tailEnd/>
          </a:ln>
          <a:effectLst/>
        </p:spPr>
        <p:txBody>
          <a:bodyPr anchor="ctr"/>
          <a:lstStyle/>
          <a:p>
            <a:pPr eaLnBrk="0" hangingPunct="0">
              <a:buFontTx/>
              <a:buNone/>
              <a:defRPr/>
            </a:pPr>
            <a:r>
              <a:rPr lang="zh-CN" altLang="en-US" sz="3600" b="1" dirty="0">
                <a:solidFill>
                  <a:srgbClr val="FF6600"/>
                </a:solidFill>
                <a:effectLst>
                  <a:outerShdw blurRad="38100" dist="38100" dir="2700000" algn="tl">
                    <a:srgbClr val="C0C0C0"/>
                  </a:outerShdw>
                </a:effectLst>
                <a:latin typeface="Arial Rounded MT Bold" charset="0"/>
                <a:ea typeface="方正魏碑简体" charset="-122"/>
                <a:sym typeface="Arial" pitchFamily="34" charset="0"/>
              </a:rPr>
              <a:t>一、</a:t>
            </a:r>
            <a:r>
              <a:rPr lang="zh-CN" altLang="en-US" sz="3600" b="1" dirty="0">
                <a:solidFill>
                  <a:srgbClr val="FF6600"/>
                </a:solidFill>
                <a:effectLst>
                  <a:outerShdw blurRad="38100" dist="38100" dir="2700000" algn="tl">
                    <a:srgbClr val="C0C0C0"/>
                  </a:outerShdw>
                </a:effectLst>
                <a:latin typeface="Arial Rounded MT Bold" charset="0"/>
                <a:ea typeface="方正魏碑简体" charset="-122"/>
                <a:sym typeface="Arial" pitchFamily="34" charset="0"/>
              </a:rPr>
              <a:t>资源</a:t>
            </a:r>
            <a:r>
              <a:rPr lang="zh-CN" altLang="en-US" sz="3600" b="1" dirty="0">
                <a:solidFill>
                  <a:srgbClr val="FF6600"/>
                </a:solidFill>
                <a:effectLst>
                  <a:outerShdw blurRad="38100" dist="38100" dir="2700000" algn="tl">
                    <a:srgbClr val="C0C0C0"/>
                  </a:outerShdw>
                </a:effectLst>
                <a:latin typeface="Arial Rounded MT Bold" charset="0"/>
                <a:ea typeface="方正魏碑简体" charset="-122"/>
                <a:sym typeface="Arial" pitchFamily="34" charset="0"/>
              </a:rPr>
              <a:t>和开发现状</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ph type="title"/>
          </p:nvPr>
        </p:nvSpPr>
        <p:spPr>
          <a:xfrm>
            <a:off x="406400" y="1027113"/>
            <a:ext cx="6819900" cy="935037"/>
          </a:xfrm>
        </p:spPr>
        <p:txBody>
          <a:bodyPr/>
          <a:lstStyle/>
          <a:p>
            <a:r>
              <a:rPr lang="zh-CN" altLang="zh-CN" sz="2400" smtClean="0"/>
              <a:t>2012</a:t>
            </a:r>
            <a:r>
              <a:rPr lang="zh-CN" sz="2400" smtClean="0"/>
              <a:t>年度各省（区、市）矿产品消费总量和实际生产规模总量（单位：亿吨）</a:t>
            </a:r>
          </a:p>
        </p:txBody>
      </p:sp>
      <p:sp>
        <p:nvSpPr>
          <p:cNvPr id="15363" name="Rectangle 3"/>
          <p:cNvSpPr>
            <a:spLocks noChangeArrowheads="1"/>
          </p:cNvSpPr>
          <p:nvPr/>
        </p:nvSpPr>
        <p:spPr bwMode="auto">
          <a:xfrm>
            <a:off x="406400" y="146050"/>
            <a:ext cx="6819900" cy="696913"/>
          </a:xfrm>
          <a:prstGeom prst="rect">
            <a:avLst/>
          </a:prstGeom>
          <a:noFill/>
          <a:ln w="9525" cap="flat" cmpd="sng">
            <a:noFill/>
            <a:bevel/>
            <a:headEnd/>
            <a:tailEnd/>
          </a:ln>
          <a:effectLst/>
        </p:spPr>
        <p:txBody>
          <a:bodyPr anchor="ctr"/>
          <a:lstStyle/>
          <a:p>
            <a:pPr eaLnBrk="0" hangingPunct="0">
              <a:buFontTx/>
              <a:buNone/>
              <a:defRPr/>
            </a:pPr>
            <a:r>
              <a:rPr lang="zh-CN" altLang="en-US" sz="3600" b="1" dirty="0">
                <a:solidFill>
                  <a:srgbClr val="FF6600"/>
                </a:solidFill>
                <a:effectLst>
                  <a:outerShdw blurRad="38100" dist="38100" dir="2700000" algn="tl">
                    <a:srgbClr val="C0C0C0"/>
                  </a:outerShdw>
                </a:effectLst>
                <a:latin typeface="Arial Rounded MT Bold" charset="0"/>
                <a:ea typeface="方正魏碑简体" charset="-122"/>
                <a:sym typeface="Arial" pitchFamily="34" charset="0"/>
              </a:rPr>
              <a:t>一、</a:t>
            </a:r>
            <a:r>
              <a:rPr lang="zh-CN" altLang="en-US" sz="3600" b="1" dirty="0">
                <a:solidFill>
                  <a:srgbClr val="FF6600"/>
                </a:solidFill>
                <a:effectLst>
                  <a:outerShdw blurRad="38100" dist="38100" dir="2700000" algn="tl">
                    <a:srgbClr val="C0C0C0"/>
                  </a:outerShdw>
                </a:effectLst>
                <a:latin typeface="Arial Rounded MT Bold" charset="0"/>
                <a:ea typeface="方正魏碑简体" charset="-122"/>
                <a:sym typeface="Arial" pitchFamily="34" charset="0"/>
              </a:rPr>
              <a:t>资源</a:t>
            </a:r>
            <a:r>
              <a:rPr lang="zh-CN" altLang="en-US" sz="3600" b="1" dirty="0">
                <a:solidFill>
                  <a:srgbClr val="FF6600"/>
                </a:solidFill>
                <a:effectLst>
                  <a:outerShdw blurRad="38100" dist="38100" dir="2700000" algn="tl">
                    <a:srgbClr val="C0C0C0"/>
                  </a:outerShdw>
                </a:effectLst>
                <a:latin typeface="Arial Rounded MT Bold" charset="0"/>
                <a:ea typeface="方正魏碑简体" charset="-122"/>
                <a:sym typeface="Arial" pitchFamily="34" charset="0"/>
              </a:rPr>
              <a:t>和开发现状</a:t>
            </a:r>
          </a:p>
        </p:txBody>
      </p:sp>
      <p:pic>
        <p:nvPicPr>
          <p:cNvPr id="23556" name="图片 4"/>
          <p:cNvPicPr>
            <a:picLocks noChangeAspect="1" noChangeArrowheads="1"/>
          </p:cNvPicPr>
          <p:nvPr/>
        </p:nvPicPr>
        <p:blipFill>
          <a:blip r:embed="rId2" cstate="print"/>
          <a:srcRect l="1385" t="4669" r="581" b="3870"/>
          <a:stretch>
            <a:fillRect/>
          </a:stretch>
        </p:blipFill>
        <p:spPr bwMode="auto">
          <a:xfrm>
            <a:off x="101600" y="2590800"/>
            <a:ext cx="8913813" cy="3771900"/>
          </a:xfrm>
          <a:prstGeom prst="rect">
            <a:avLst/>
          </a:prstGeom>
          <a:noFill/>
          <a:ln w="9525">
            <a:noFill/>
            <a:miter lim="800000"/>
            <a:headEnd/>
            <a:tailEnd/>
          </a:ln>
        </p:spPr>
      </p:pic>
      <p:sp>
        <p:nvSpPr>
          <p:cNvPr id="23557" name="Oval 5"/>
          <p:cNvSpPr>
            <a:spLocks noChangeArrowheads="1"/>
          </p:cNvSpPr>
          <p:nvPr/>
        </p:nvSpPr>
        <p:spPr bwMode="auto">
          <a:xfrm>
            <a:off x="730250" y="5175250"/>
            <a:ext cx="488950" cy="838200"/>
          </a:xfrm>
          <a:prstGeom prst="ellipse">
            <a:avLst/>
          </a:prstGeom>
          <a:solidFill>
            <a:schemeClr val="accent1">
              <a:alpha val="0"/>
            </a:schemeClr>
          </a:solidFill>
          <a:ln w="28575">
            <a:solidFill>
              <a:srgbClr val="339966"/>
            </a:solidFill>
            <a:miter lim="800000"/>
            <a:headEnd/>
            <a:tailEnd/>
          </a:ln>
        </p:spPr>
        <p:txBody>
          <a:bodyPr anchor="ctr"/>
          <a:lstStyle/>
          <a:p>
            <a:endParaRPr lang="zh-CN" altLang="en-US"/>
          </a:p>
        </p:txBody>
      </p:sp>
      <p:sp>
        <p:nvSpPr>
          <p:cNvPr id="23558" name="Oval 6"/>
          <p:cNvSpPr>
            <a:spLocks noChangeArrowheads="1"/>
          </p:cNvSpPr>
          <p:nvPr/>
        </p:nvSpPr>
        <p:spPr bwMode="auto">
          <a:xfrm>
            <a:off x="3803650" y="5105400"/>
            <a:ext cx="419100" cy="838200"/>
          </a:xfrm>
          <a:prstGeom prst="ellipse">
            <a:avLst/>
          </a:prstGeom>
          <a:solidFill>
            <a:schemeClr val="accent1">
              <a:alpha val="0"/>
            </a:schemeClr>
          </a:solidFill>
          <a:ln w="28575">
            <a:solidFill>
              <a:srgbClr val="339966"/>
            </a:solidFill>
            <a:round/>
            <a:headEnd/>
            <a:tailEnd/>
          </a:ln>
        </p:spPr>
        <p:txBody>
          <a:bodyPr anchor="ctr"/>
          <a:lstStyle/>
          <a:p>
            <a:endParaRPr lang="zh-CN"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世界地图">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世界地图">
      <a:majorFont>
        <a:latin typeface="Arial Rounded MT Bold"/>
        <a:ea typeface="黑体"/>
        <a:cs typeface=""/>
      </a:majorFont>
      <a:minorFont>
        <a:latin typeface="Arial Rounded MT Bold"/>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Arial"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Arial" pitchFamily="34" charset="0"/>
            <a:ea typeface="宋体" pitchFamily="2" charset="-122"/>
          </a:defRPr>
        </a:defPPr>
      </a:lstStyle>
    </a:lnDef>
  </a:objectDefaults>
  <a:extraClrSchemeLst/>
</a:theme>
</file>

<file path=ppt/theme/theme2.xml><?xml version="1.0" encoding="utf-8"?>
<a:theme xmlns:a="http://schemas.openxmlformats.org/drawingml/2006/main" name="自定义设计方案">
  <a:themeElements>
    <a:clrScheme name="自定义设计方案 1">
      <a:dk1>
        <a:srgbClr val="000000"/>
      </a:dk1>
      <a:lt1>
        <a:srgbClr val="FFFFFF"/>
      </a:lt1>
      <a:dk2>
        <a:srgbClr val="233DA9"/>
      </a:dk2>
      <a:lt2>
        <a:srgbClr val="DDDDDD"/>
      </a:lt2>
      <a:accent1>
        <a:srgbClr val="65AAE9"/>
      </a:accent1>
      <a:accent2>
        <a:srgbClr val="B2B2B2"/>
      </a:accent2>
      <a:accent3>
        <a:srgbClr val="FFFFFF"/>
      </a:accent3>
      <a:accent4>
        <a:srgbClr val="000000"/>
      </a:accent4>
      <a:accent5>
        <a:srgbClr val="B8D2F2"/>
      </a:accent5>
      <a:accent6>
        <a:srgbClr val="A1A1A1"/>
      </a:accent6>
      <a:hlink>
        <a:srgbClr val="7DA0D3"/>
      </a:hlink>
      <a:folHlink>
        <a:srgbClr val="B2E385"/>
      </a:folHlink>
    </a:clrScheme>
    <a:fontScheme name="自定义设计方案">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Arial" pitchFamily="34"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sz="1800" b="0" i="0" u="none" strike="noStrike" cap="none" normalizeH="0" baseline="0" smtClean="0">
            <a:ln>
              <a:noFill/>
            </a:ln>
            <a:solidFill>
              <a:schemeClr val="tx1"/>
            </a:solidFill>
            <a:effectLst/>
            <a:latin typeface="Arial" pitchFamily="34" charset="0"/>
            <a:ea typeface="宋体" pitchFamily="2" charset="-122"/>
          </a:defRPr>
        </a:defPPr>
      </a:lstStyle>
    </a:lnDef>
  </a:objectDefaults>
  <a:extraClrSchemeLst>
    <a:extraClrScheme>
      <a:clrScheme name="自定义设计方案 1">
        <a:dk1>
          <a:srgbClr val="000000"/>
        </a:dk1>
        <a:lt1>
          <a:srgbClr val="FFFFFF"/>
        </a:lt1>
        <a:dk2>
          <a:srgbClr val="233DA9"/>
        </a:dk2>
        <a:lt2>
          <a:srgbClr val="DDDDDD"/>
        </a:lt2>
        <a:accent1>
          <a:srgbClr val="65AAE9"/>
        </a:accent1>
        <a:accent2>
          <a:srgbClr val="B2B2B2"/>
        </a:accent2>
        <a:accent3>
          <a:srgbClr val="FFFFFF"/>
        </a:accent3>
        <a:accent4>
          <a:srgbClr val="000000"/>
        </a:accent4>
        <a:accent5>
          <a:srgbClr val="B8D2F2"/>
        </a:accent5>
        <a:accent6>
          <a:srgbClr val="A1A1A1"/>
        </a:accent6>
        <a:hlink>
          <a:srgbClr val="7DA0D3"/>
        </a:hlink>
        <a:folHlink>
          <a:srgbClr val="B2E385"/>
        </a:folHlink>
      </a:clrScheme>
      <a:clrMap bg1="lt1" tx1="dk1" bg2="lt2" tx2="dk2" accent1="accent1" accent2="accent2" accent3="accent3" accent4="accent4" accent5="accent5" accent6="accent6" hlink="hlink" folHlink="folHlink"/>
    </a:extraClrScheme>
    <a:extraClrScheme>
      <a:clrScheme name="自定义设计方案 2">
        <a:dk1>
          <a:srgbClr val="000000"/>
        </a:dk1>
        <a:lt1>
          <a:srgbClr val="FFFFFF"/>
        </a:lt1>
        <a:dk2>
          <a:srgbClr val="632769"/>
        </a:dk2>
        <a:lt2>
          <a:srgbClr val="DDDDDD"/>
        </a:lt2>
        <a:accent1>
          <a:srgbClr val="8B8DE1"/>
        </a:accent1>
        <a:accent2>
          <a:srgbClr val="FF997D"/>
        </a:accent2>
        <a:accent3>
          <a:srgbClr val="FFFFFF"/>
        </a:accent3>
        <a:accent4>
          <a:srgbClr val="000000"/>
        </a:accent4>
        <a:accent5>
          <a:srgbClr val="C4C5EE"/>
        </a:accent5>
        <a:accent6>
          <a:srgbClr val="E78A71"/>
        </a:accent6>
        <a:hlink>
          <a:srgbClr val="58AFD2"/>
        </a:hlink>
        <a:folHlink>
          <a:srgbClr val="BFDF63"/>
        </a:folHlink>
      </a:clrScheme>
      <a:clrMap bg1="lt1" tx1="dk1" bg2="lt2" tx2="dk2" accent1="accent1" accent2="accent2" accent3="accent3" accent4="accent4" accent5="accent5" accent6="accent6" hlink="hlink" folHlink="folHlink"/>
    </a:extraClrScheme>
    <a:extraClrScheme>
      <a:clrScheme name="自定义设计方案 3">
        <a:dk1>
          <a:srgbClr val="000000"/>
        </a:dk1>
        <a:lt1>
          <a:srgbClr val="FFFFFF"/>
        </a:lt1>
        <a:dk2>
          <a:srgbClr val="37737F"/>
        </a:dk2>
        <a:lt2>
          <a:srgbClr val="DDDDDD"/>
        </a:lt2>
        <a:accent1>
          <a:srgbClr val="52BCB2"/>
        </a:accent1>
        <a:accent2>
          <a:srgbClr val="E0A56A"/>
        </a:accent2>
        <a:accent3>
          <a:srgbClr val="FFFFFF"/>
        </a:accent3>
        <a:accent4>
          <a:srgbClr val="000000"/>
        </a:accent4>
        <a:accent5>
          <a:srgbClr val="B3DAD5"/>
        </a:accent5>
        <a:accent6>
          <a:srgbClr val="CB955F"/>
        </a:accent6>
        <a:hlink>
          <a:srgbClr val="A0C264"/>
        </a:hlink>
        <a:folHlink>
          <a:srgbClr val="DCDC24"/>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TotalTime>
  <Pages>0</Pages>
  <Words>1056</Words>
  <Characters>0</Characters>
  <Application>Microsoft Office PowerPoint</Application>
  <DocSecurity>0</DocSecurity>
  <PresentationFormat>全屏显示(4:3)</PresentationFormat>
  <Lines>0</Lines>
  <Paragraphs>67</Paragraphs>
  <Slides>18</Slides>
  <Notes>1</Notes>
  <HiddenSlides>0</HiddenSlides>
  <MMClips>0</MMClips>
  <ScaleCrop>false</ScaleCrop>
  <HeadingPairs>
    <vt:vector size="8" baseType="variant">
      <vt:variant>
        <vt:lpstr>已用的字体</vt:lpstr>
      </vt:variant>
      <vt:variant>
        <vt:i4>8</vt:i4>
      </vt:variant>
      <vt:variant>
        <vt:lpstr>主题</vt:lpstr>
      </vt:variant>
      <vt:variant>
        <vt:i4>2</vt:i4>
      </vt:variant>
      <vt:variant>
        <vt:lpstr>嵌入 OLE 服务器</vt:lpstr>
      </vt:variant>
      <vt:variant>
        <vt:i4>1</vt:i4>
      </vt:variant>
      <vt:variant>
        <vt:lpstr>幻灯片标题</vt:lpstr>
      </vt:variant>
      <vt:variant>
        <vt:i4>18</vt:i4>
      </vt:variant>
    </vt:vector>
  </HeadingPairs>
  <TitlesOfParts>
    <vt:vector size="29" baseType="lpstr">
      <vt:lpstr>Arial</vt:lpstr>
      <vt:lpstr>宋体</vt:lpstr>
      <vt:lpstr>Arial Rounded MT Bold</vt:lpstr>
      <vt:lpstr>黑体</vt:lpstr>
      <vt:lpstr>Wingdings</vt:lpstr>
      <vt:lpstr>楷体_GB2312</vt:lpstr>
      <vt:lpstr>隶书</vt:lpstr>
      <vt:lpstr>方正魏碑简体</vt:lpstr>
      <vt:lpstr>世界地图</vt:lpstr>
      <vt:lpstr>自定义设计方案</vt:lpstr>
      <vt:lpstr>Photoshop.Image.6</vt:lpstr>
      <vt:lpstr>幻灯片 1</vt:lpstr>
      <vt:lpstr>幻灯片 2</vt:lpstr>
      <vt:lpstr>幻灯片 3</vt:lpstr>
      <vt:lpstr>（一）资源总量丰富，开发利用水平较低。</vt:lpstr>
      <vt:lpstr>幻灯片 5</vt:lpstr>
      <vt:lpstr>一、资源和开发现状</vt:lpstr>
      <vt:lpstr>砂石土矿单矿山平均面积（km2）</vt:lpstr>
      <vt:lpstr>（二）市场需求旺盛，总体产能偏紧。</vt:lpstr>
      <vt:lpstr>2012年度各省（区、市）矿产品消费总量和实际生产规模总量（单位：亿吨）</vt:lpstr>
      <vt:lpstr>全国砂石土平均运输半径约24千米，各省平均运输半径集中在15至50千米之间。其中,北京、黑龙江省平均运输半径较大。</vt:lpstr>
      <vt:lpstr>（一）砂石资源管理制度基本建立，管理以县级为主</vt:lpstr>
      <vt:lpstr>幻灯片 12</vt:lpstr>
      <vt:lpstr>幻灯片 13</vt:lpstr>
      <vt:lpstr>幻灯片 14</vt:lpstr>
      <vt:lpstr>幻灯片 15</vt:lpstr>
      <vt:lpstr>幻灯片 16</vt:lpstr>
      <vt:lpstr>幻灯片 17</vt:lpstr>
      <vt:lpstr>幻灯片 18</vt:lpstr>
    </vt:vector>
  </TitlesOfParts>
  <LinksUpToDate>false</LinksUpToDate>
  <CharactersWithSpaces>0</CharactersWithSpaces>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经济研究院</dc:creator>
  <cp:lastModifiedBy>经济研究院</cp:lastModifiedBy>
  <cp:revision>12</cp:revision>
  <dcterms:created xsi:type="dcterms:W3CDTF">2013-10-10T21:14:00Z</dcterms:created>
  <dcterms:modified xsi:type="dcterms:W3CDTF">2014-09-11T00:07:00Z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2052-9.1.0.4249</vt:lpwstr>
  </property>
</Properties>
</file>